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2" r:id="rId2"/>
    <p:sldMasterId id="2147483670" r:id="rId3"/>
    <p:sldMasterId id="2147483683" r:id="rId4"/>
  </p:sldMasterIdLst>
  <p:notesMasterIdLst>
    <p:notesMasterId r:id="rId35"/>
  </p:notesMasterIdLst>
  <p:sldIdLst>
    <p:sldId id="399" r:id="rId5"/>
    <p:sldId id="392" r:id="rId6"/>
    <p:sldId id="398" r:id="rId7"/>
    <p:sldId id="407" r:id="rId8"/>
    <p:sldId id="410" r:id="rId9"/>
    <p:sldId id="625" r:id="rId10"/>
    <p:sldId id="404" r:id="rId11"/>
    <p:sldId id="416" r:id="rId12"/>
    <p:sldId id="622" r:id="rId13"/>
    <p:sldId id="312" r:id="rId14"/>
    <p:sldId id="619" r:id="rId15"/>
    <p:sldId id="405" r:id="rId16"/>
    <p:sldId id="415" r:id="rId17"/>
    <p:sldId id="628" r:id="rId18"/>
    <p:sldId id="623" r:id="rId19"/>
    <p:sldId id="406" r:id="rId20"/>
    <p:sldId id="409" r:id="rId21"/>
    <p:sldId id="412" r:id="rId22"/>
    <p:sldId id="411" r:id="rId23"/>
    <p:sldId id="626" r:id="rId24"/>
    <p:sldId id="624" r:id="rId25"/>
    <p:sldId id="413" r:id="rId26"/>
    <p:sldId id="417" r:id="rId27"/>
    <p:sldId id="621" r:id="rId28"/>
    <p:sldId id="418" r:id="rId29"/>
    <p:sldId id="620" r:id="rId30"/>
    <p:sldId id="627" r:id="rId31"/>
    <p:sldId id="271" r:id="rId32"/>
    <p:sldId id="1723" r:id="rId33"/>
    <p:sldId id="1728" r:id="rId34"/>
  </p:sldIdLst>
  <p:sldSz cx="12192000" cy="6858000"/>
  <p:notesSz cx="6858000" cy="9144000"/>
  <p:embeddedFontLst>
    <p:embeddedFont>
      <p:font typeface="微软雅黑" panose="020B0503020204020204" pitchFamily="34" charset="-122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  <p:embeddedFont>
      <p:font typeface="Segoe UI Light" panose="020B0502040204020203" pitchFamily="34" charset="0"/>
      <p:regular r:id="rId52"/>
      <p:italic r:id="rId53"/>
    </p:embeddedFont>
    <p:embeddedFont>
      <p:font typeface="等线" panose="02010600030101010101" pitchFamily="2" charset="-122"/>
      <p:regular r:id="rId54"/>
      <p:bold r:id="rId55"/>
    </p:embeddedFont>
    <p:embeddedFont>
      <p:font typeface="等线 Light" panose="02010600030101010101" pitchFamily="2" charset="-122"/>
      <p:regular r:id="rId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F2B"/>
    <a:srgbClr val="012CAD"/>
    <a:srgbClr val="E6E6E6"/>
    <a:srgbClr val="A5A5A5"/>
    <a:srgbClr val="ED7D31"/>
    <a:srgbClr val="404040"/>
    <a:srgbClr val="C1860F"/>
    <a:srgbClr val="E49E12"/>
    <a:srgbClr val="011E79"/>
    <a:srgbClr val="130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6" autoAdjust="0"/>
    <p:restoredTop sz="96187" autoAdjust="0"/>
  </p:normalViewPr>
  <p:slideViewPr>
    <p:cSldViewPr snapToGrid="0" showGuides="1">
      <p:cViewPr varScale="1">
        <p:scale>
          <a:sx n="110" d="100"/>
          <a:sy n="110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9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12CAD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E3-4DC2-B293-69746418B6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EEAF2B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3E3-4DC2-B293-69746418B6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9515008"/>
        <c:axId val="399466415"/>
      </c:barChart>
      <c:catAx>
        <c:axId val="489515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9466415"/>
        <c:crosses val="autoZero"/>
        <c:auto val="1"/>
        <c:lblAlgn val="ctr"/>
        <c:lblOffset val="100"/>
        <c:noMultiLvlLbl val="0"/>
      </c:catAx>
      <c:valAx>
        <c:axId val="3994664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9515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12C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87-4044-9879-680D917DF27D}"/>
              </c:ext>
            </c:extLst>
          </c:dPt>
          <c:dPt>
            <c:idx val="1"/>
            <c:bubble3D val="0"/>
            <c:spPr>
              <a:solidFill>
                <a:srgbClr val="EEAF2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87-4044-9879-680D917DF2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BFF-477A-860F-7F777D1EA99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BFF-477A-860F-7F777D1EA992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87-4044-9879-680D917DF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12C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87-4044-9879-680D917DF27D}"/>
              </c:ext>
            </c:extLst>
          </c:dPt>
          <c:dPt>
            <c:idx val="1"/>
            <c:bubble3D val="0"/>
            <c:spPr>
              <a:solidFill>
                <a:srgbClr val="EEAF2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87-4044-9879-680D917DF2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A32-4868-A2B5-18A25DB5B0D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A32-4868-A2B5-18A25DB5B0D7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87-4044-9879-680D917DF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12C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87-4044-9879-680D917DF27D}"/>
              </c:ext>
            </c:extLst>
          </c:dPt>
          <c:dPt>
            <c:idx val="1"/>
            <c:bubble3D val="0"/>
            <c:spPr>
              <a:solidFill>
                <a:srgbClr val="EEAF2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87-4044-9879-680D917DF2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A32-4868-A2B5-18A25DB5B0D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A32-4868-A2B5-18A25DB5B0D7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87-4044-9879-680D917DF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12C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87-4044-9879-680D917DF27D}"/>
              </c:ext>
            </c:extLst>
          </c:dPt>
          <c:dPt>
            <c:idx val="1"/>
            <c:bubble3D val="0"/>
            <c:spPr>
              <a:solidFill>
                <a:srgbClr val="EEAF2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87-4044-9879-680D917DF27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A32-4868-A2B5-18A25DB5B0D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A32-4868-A2B5-18A25DB5B0D7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87-4044-9879-680D917DF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>
          <a:latin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12C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5A-4817-8D49-5F2354259098}"/>
              </c:ext>
            </c:extLst>
          </c:dPt>
          <c:dPt>
            <c:idx val="1"/>
            <c:bubble3D val="0"/>
            <c:spPr>
              <a:solidFill>
                <a:srgbClr val="EEAF2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5A-4817-8D49-5F2354259098}"/>
              </c:ext>
            </c:extLst>
          </c:dPt>
          <c:cat>
            <c:strRef>
              <c:f>Sheet1!$A$2:$A$3</c:f>
              <c:strCache>
                <c:ptCount val="2"/>
                <c:pt idx="0">
                  <c:v>百分比</c:v>
                </c:pt>
                <c:pt idx="1">
                  <c:v>余下（自动计算）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5A-4817-8D49-5F23542590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  <a:tailEnd type="arrow"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2001</c:v>
                </c:pt>
                <c:pt idx="1">
                  <c:v>2005</c:v>
                </c:pt>
                <c:pt idx="2">
                  <c:v>2008</c:v>
                </c:pt>
                <c:pt idx="3">
                  <c:v>2009</c:v>
                </c:pt>
                <c:pt idx="4">
                  <c:v>2012</c:v>
                </c:pt>
                <c:pt idx="5">
                  <c:v>2015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4.5</c:v>
                </c:pt>
                <c:pt idx="4">
                  <c:v>3</c:v>
                </c:pt>
                <c:pt idx="5">
                  <c:v>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1FF-4917-AA3B-EC675DA29A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012CAD"/>
              </a:solidFill>
              <a:round/>
              <a:tailEnd type="arrow"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2001</c:v>
                </c:pt>
                <c:pt idx="1">
                  <c:v>2005</c:v>
                </c:pt>
                <c:pt idx="2">
                  <c:v>2008</c:v>
                </c:pt>
                <c:pt idx="3">
                  <c:v>2009</c:v>
                </c:pt>
                <c:pt idx="4">
                  <c:v>2012</c:v>
                </c:pt>
                <c:pt idx="5">
                  <c:v>2015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1FF-4917-AA3B-EC675DA29A0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  <a:tailEnd type="arrow"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2001</c:v>
                </c:pt>
                <c:pt idx="1">
                  <c:v>2005</c:v>
                </c:pt>
                <c:pt idx="2">
                  <c:v>2008</c:v>
                </c:pt>
                <c:pt idx="3">
                  <c:v>2009</c:v>
                </c:pt>
                <c:pt idx="4">
                  <c:v>2012</c:v>
                </c:pt>
                <c:pt idx="5">
                  <c:v>2015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0.5</c:v>
                </c:pt>
                <c:pt idx="4">
                  <c:v>2</c:v>
                </c:pt>
                <c:pt idx="5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1FF-4917-AA3B-EC675DA29A0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28575" cap="rnd">
              <a:solidFill>
                <a:srgbClr val="EEAF2B"/>
              </a:solidFill>
              <a:round/>
              <a:tailEnd type="arrow"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2001</c:v>
                </c:pt>
                <c:pt idx="1">
                  <c:v>2005</c:v>
                </c:pt>
                <c:pt idx="2">
                  <c:v>2008</c:v>
                </c:pt>
                <c:pt idx="3">
                  <c:v>2009</c:v>
                </c:pt>
                <c:pt idx="4">
                  <c:v>2012</c:v>
                </c:pt>
                <c:pt idx="5">
                  <c:v>2015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5.5</c:v>
                </c:pt>
                <c:pt idx="4">
                  <c:v>7</c:v>
                </c:pt>
                <c:pt idx="5">
                  <c:v>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1FF-4917-AA3B-EC675DA29A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7697776"/>
        <c:axId val="1727684720"/>
      </c:lineChart>
      <c:catAx>
        <c:axId val="172769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1727684720"/>
        <c:crosses val="autoZero"/>
        <c:auto val="1"/>
        <c:lblAlgn val="ctr"/>
        <c:lblOffset val="100"/>
        <c:noMultiLvlLbl val="0"/>
      </c:catAx>
      <c:valAx>
        <c:axId val="1727684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27697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0A-4D91-8A59-B04AEB9B70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EEAF2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3.4</c:v>
                </c:pt>
                <c:pt idx="2">
                  <c:v>2.5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0A-4D91-8A59-B04AEB9B7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089471088"/>
        <c:axId val="1096297312"/>
      </c:barChart>
      <c:catAx>
        <c:axId val="1089471088"/>
        <c:scaling>
          <c:orientation val="minMax"/>
        </c:scaling>
        <c:delete val="1"/>
        <c:axPos val="r"/>
        <c:numFmt formatCode="General" sourceLinked="1"/>
        <c:majorTickMark val="none"/>
        <c:minorTickMark val="none"/>
        <c:tickLblPos val="nextTo"/>
        <c:crossAx val="1096297312"/>
        <c:crosses val="autoZero"/>
        <c:auto val="1"/>
        <c:lblAlgn val="ctr"/>
        <c:lblOffset val="100"/>
        <c:noMultiLvlLbl val="0"/>
      </c:catAx>
      <c:valAx>
        <c:axId val="1096297312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1089471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F1-47D3-9628-076CD3C508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12CA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F1-47D3-9628-076CD3C50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089471088"/>
        <c:axId val="1096297312"/>
      </c:barChart>
      <c:catAx>
        <c:axId val="1089471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1096297312"/>
        <c:crosses val="autoZero"/>
        <c:auto val="1"/>
        <c:lblAlgn val="ctr"/>
        <c:lblOffset val="100"/>
        <c:noMultiLvlLbl val="0"/>
      </c:catAx>
      <c:valAx>
        <c:axId val="109629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defRPr>
            </a:pPr>
            <a:endParaRPr lang="zh-CN"/>
          </a:p>
        </c:txPr>
        <c:crossAx val="1089471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sym typeface="Arial" panose="020B0604020202020204" pitchFamily="34" charset="0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080E-8B8F-463E-928C-099158311818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AE164-4D3F-408A-AF63-C73293295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02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652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365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620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285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100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574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963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162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405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99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7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85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242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95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582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9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068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577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936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586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0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722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556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18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223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680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526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AE164-4D3F-408A-AF63-C73293295C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4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966AAD-A499-42F9-8D41-413268A9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966CA-B7DB-4821-8F4E-1EB9A52B8A54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82679F-2E6B-4DFA-A923-B401A4C7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748E73-FF72-40FE-9338-39BE5F84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493E-BF69-460E-9040-746045F87E6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91DDC7-9AB1-4992-BB48-02CE145F8D8E}"/>
              </a:ext>
            </a:extLst>
          </p:cNvPr>
          <p:cNvGrpSpPr/>
          <p:nvPr userDrawn="1"/>
        </p:nvGrpSpPr>
        <p:grpSpPr>
          <a:xfrm>
            <a:off x="2718554" y="-206997"/>
            <a:ext cx="6878083" cy="7271993"/>
            <a:chOff x="-6183421" y="-3859382"/>
            <a:chExt cx="4449215" cy="4704023"/>
          </a:xfrm>
          <a:solidFill>
            <a:schemeClr val="bg1">
              <a:alpha val="5000"/>
            </a:schemeClr>
          </a:solidFill>
        </p:grpSpPr>
        <p:sp>
          <p:nvSpPr>
            <p:cNvPr id="6" name="Freeform 54">
              <a:extLst>
                <a:ext uri="{FF2B5EF4-FFF2-40B4-BE49-F238E27FC236}">
                  <a16:creationId xmlns:a16="http://schemas.microsoft.com/office/drawing/2014/main" id="{E53F9991-A775-4133-BB07-5B158F4AF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48221" y="109634"/>
              <a:ext cx="1724806" cy="480205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Freeform 55">
              <a:extLst>
                <a:ext uri="{FF2B5EF4-FFF2-40B4-BE49-F238E27FC236}">
                  <a16:creationId xmlns:a16="http://schemas.microsoft.com/office/drawing/2014/main" id="{6EFBA8DD-7BAD-48A3-9DB5-0E2A1FCE7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3421" y="-3849585"/>
              <a:ext cx="1519008" cy="2244214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Oval 56">
              <a:extLst>
                <a:ext uri="{FF2B5EF4-FFF2-40B4-BE49-F238E27FC236}">
                  <a16:creationId xmlns:a16="http://schemas.microsoft.com/office/drawing/2014/main" id="{9B5D13C7-22D2-4C02-8145-779670969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56616" y="-3369380"/>
              <a:ext cx="313601" cy="3136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Freeform 57">
              <a:extLst>
                <a:ext uri="{FF2B5EF4-FFF2-40B4-BE49-F238E27FC236}">
                  <a16:creationId xmlns:a16="http://schemas.microsoft.com/office/drawing/2014/main" id="{080B4987-2895-4A53-9772-088C184A6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11221" y="-3859382"/>
              <a:ext cx="3430012" cy="206781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Freeform 58">
              <a:extLst>
                <a:ext uri="{FF2B5EF4-FFF2-40B4-BE49-F238E27FC236}">
                  <a16:creationId xmlns:a16="http://schemas.microsoft.com/office/drawing/2014/main" id="{670EA591-8544-4DBD-A4C1-652D54C6E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6214" y="-507766"/>
              <a:ext cx="617405" cy="254801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Freeform 59">
              <a:extLst>
                <a:ext uri="{FF2B5EF4-FFF2-40B4-BE49-F238E27FC236}">
                  <a16:creationId xmlns:a16="http://schemas.microsoft.com/office/drawing/2014/main" id="{E0E663C6-6E54-4344-9C57-1686750AB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8824" y="-507766"/>
              <a:ext cx="1891410" cy="343005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" name="Freeform 60">
              <a:extLst>
                <a:ext uri="{FF2B5EF4-FFF2-40B4-BE49-F238E27FC236}">
                  <a16:creationId xmlns:a16="http://schemas.microsoft.com/office/drawing/2014/main" id="{A82A034A-554A-4A73-BF69-21E9333E9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0023" y="-1056568"/>
              <a:ext cx="1176004" cy="362605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Freeform 61">
              <a:extLst>
                <a:ext uri="{FF2B5EF4-FFF2-40B4-BE49-F238E27FC236}">
                  <a16:creationId xmlns:a16="http://schemas.microsoft.com/office/drawing/2014/main" id="{DC19E147-F046-4C54-B1FC-41D42DA1B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64419" y="-1056568"/>
              <a:ext cx="1744406" cy="362605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Freeform 62">
              <a:extLst>
                <a:ext uri="{FF2B5EF4-FFF2-40B4-BE49-F238E27FC236}">
                  <a16:creationId xmlns:a16="http://schemas.microsoft.com/office/drawing/2014/main" id="{5219C500-7C35-494E-9829-3E9FA709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44618" y="-1595574"/>
              <a:ext cx="2636212" cy="352802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FA32C4AE-218A-42F3-9FA4-4F7C1D6CC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4423" y="-1595574"/>
              <a:ext cx="480205" cy="352802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B7512643-AE8C-4DDC-A72D-EFCDDFECB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9014" y="-1526971"/>
              <a:ext cx="2214808" cy="2371612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CBFF20-619C-44E6-A878-0CA308D342FC}"/>
              </a:ext>
            </a:extLst>
          </p:cNvPr>
          <p:cNvGrpSpPr/>
          <p:nvPr userDrawn="1"/>
        </p:nvGrpSpPr>
        <p:grpSpPr>
          <a:xfrm>
            <a:off x="9257252" y="333375"/>
            <a:ext cx="2931761" cy="595405"/>
            <a:chOff x="9257252" y="333375"/>
            <a:chExt cx="2931761" cy="59540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589C66B-369F-4820-8176-111147EE1C29}"/>
                </a:ext>
              </a:extLst>
            </p:cNvPr>
            <p:cNvSpPr txBox="1"/>
            <p:nvPr/>
          </p:nvSpPr>
          <p:spPr>
            <a:xfrm>
              <a:off x="9679624" y="672210"/>
              <a:ext cx="21419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" b="1" dirty="0">
                  <a:solidFill>
                    <a:srgbClr val="012CAD"/>
                  </a:solidFill>
                  <a:latin typeface="Arial" panose="020B0604020202020204" pitchFamily="34" charset="0"/>
                  <a:ea typeface="+mj-ea"/>
                  <a:sym typeface="Arial" panose="020B0604020202020204" pitchFamily="34" charset="0"/>
                </a:rPr>
                <a:t>GUNLIN UNIVERSITY OF ELECTRONIC TECHNOLOGY</a:t>
              </a:r>
              <a:endParaRPr lang="zh-CN" altLang="en-US" sz="400" b="1" dirty="0">
                <a:solidFill>
                  <a:srgbClr val="012CAD"/>
                </a:solidFill>
                <a:latin typeface="Arial" panose="020B0604020202020204" pitchFamily="34" charset="0"/>
                <a:ea typeface="+mj-ea"/>
                <a:sym typeface="Arial" panose="020B0604020202020204" pitchFamily="34" charset="0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E5012BA-20E3-40D9-88B4-5C3753B3F4B9}"/>
                </a:ext>
              </a:extLst>
            </p:cNvPr>
            <p:cNvGrpSpPr/>
            <p:nvPr/>
          </p:nvGrpSpPr>
          <p:grpSpPr>
            <a:xfrm>
              <a:off x="9725201" y="432447"/>
              <a:ext cx="2040247" cy="265084"/>
              <a:chOff x="3451226" y="1804988"/>
              <a:chExt cx="7208838" cy="936626"/>
            </a:xfrm>
            <a:solidFill>
              <a:srgbClr val="012CAD"/>
            </a:solidFill>
          </p:grpSpPr>
          <p:sp>
            <p:nvSpPr>
              <p:cNvPr id="85" name="Freeform 65">
                <a:extLst>
                  <a:ext uri="{FF2B5EF4-FFF2-40B4-BE49-F238E27FC236}">
                    <a16:creationId xmlns:a16="http://schemas.microsoft.com/office/drawing/2014/main" id="{A5FF3949-761D-4E2B-BC3E-0BBD589CE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226" y="1876426"/>
                <a:ext cx="490538" cy="728663"/>
              </a:xfrm>
              <a:custGeom>
                <a:avLst/>
                <a:gdLst>
                  <a:gd name="T0" fmla="*/ 184 w 319"/>
                  <a:gd name="T1" fmla="*/ 100 h 473"/>
                  <a:gd name="T2" fmla="*/ 222 w 319"/>
                  <a:gd name="T3" fmla="*/ 20 h 473"/>
                  <a:gd name="T4" fmla="*/ 256 w 319"/>
                  <a:gd name="T5" fmla="*/ 38 h 473"/>
                  <a:gd name="T6" fmla="*/ 267 w 319"/>
                  <a:gd name="T7" fmla="*/ 91 h 473"/>
                  <a:gd name="T8" fmla="*/ 318 w 319"/>
                  <a:gd name="T9" fmla="*/ 126 h 473"/>
                  <a:gd name="T10" fmla="*/ 289 w 319"/>
                  <a:gd name="T11" fmla="*/ 156 h 473"/>
                  <a:gd name="T12" fmla="*/ 209 w 319"/>
                  <a:gd name="T13" fmla="*/ 209 h 473"/>
                  <a:gd name="T14" fmla="*/ 216 w 319"/>
                  <a:gd name="T15" fmla="*/ 245 h 473"/>
                  <a:gd name="T16" fmla="*/ 275 w 319"/>
                  <a:gd name="T17" fmla="*/ 209 h 473"/>
                  <a:gd name="T18" fmla="*/ 271 w 319"/>
                  <a:gd name="T19" fmla="*/ 257 h 473"/>
                  <a:gd name="T20" fmla="*/ 199 w 319"/>
                  <a:gd name="T21" fmla="*/ 321 h 473"/>
                  <a:gd name="T22" fmla="*/ 189 w 319"/>
                  <a:gd name="T23" fmla="*/ 472 h 473"/>
                  <a:gd name="T24" fmla="*/ 146 w 319"/>
                  <a:gd name="T25" fmla="*/ 458 h 473"/>
                  <a:gd name="T26" fmla="*/ 130 w 319"/>
                  <a:gd name="T27" fmla="*/ 418 h 473"/>
                  <a:gd name="T28" fmla="*/ 128 w 319"/>
                  <a:gd name="T29" fmla="*/ 374 h 473"/>
                  <a:gd name="T30" fmla="*/ 101 w 319"/>
                  <a:gd name="T31" fmla="*/ 382 h 473"/>
                  <a:gd name="T32" fmla="*/ 44 w 319"/>
                  <a:gd name="T33" fmla="*/ 399 h 473"/>
                  <a:gd name="T34" fmla="*/ 45 w 319"/>
                  <a:gd name="T35" fmla="*/ 335 h 473"/>
                  <a:gd name="T36" fmla="*/ 109 w 319"/>
                  <a:gd name="T37" fmla="*/ 272 h 473"/>
                  <a:gd name="T38" fmla="*/ 152 w 319"/>
                  <a:gd name="T39" fmla="*/ 244 h 473"/>
                  <a:gd name="T40" fmla="*/ 137 w 319"/>
                  <a:gd name="T41" fmla="*/ 211 h 473"/>
                  <a:gd name="T42" fmla="*/ 26 w 319"/>
                  <a:gd name="T43" fmla="*/ 201 h 473"/>
                  <a:gd name="T44" fmla="*/ 29 w 319"/>
                  <a:gd name="T45" fmla="*/ 158 h 473"/>
                  <a:gd name="T46" fmla="*/ 184 w 319"/>
                  <a:gd name="T47" fmla="*/ 10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9" h="473">
                    <a:moveTo>
                      <a:pt x="184" y="100"/>
                    </a:moveTo>
                    <a:cubicBezTo>
                      <a:pt x="184" y="100"/>
                      <a:pt x="208" y="40"/>
                      <a:pt x="222" y="20"/>
                    </a:cubicBezTo>
                    <a:cubicBezTo>
                      <a:pt x="236" y="0"/>
                      <a:pt x="256" y="10"/>
                      <a:pt x="256" y="38"/>
                    </a:cubicBezTo>
                    <a:cubicBezTo>
                      <a:pt x="256" y="66"/>
                      <a:pt x="249" y="78"/>
                      <a:pt x="267" y="91"/>
                    </a:cubicBezTo>
                    <a:cubicBezTo>
                      <a:pt x="285" y="104"/>
                      <a:pt x="318" y="110"/>
                      <a:pt x="318" y="126"/>
                    </a:cubicBezTo>
                    <a:cubicBezTo>
                      <a:pt x="318" y="142"/>
                      <a:pt x="319" y="145"/>
                      <a:pt x="289" y="156"/>
                    </a:cubicBezTo>
                    <a:cubicBezTo>
                      <a:pt x="259" y="167"/>
                      <a:pt x="214" y="188"/>
                      <a:pt x="209" y="209"/>
                    </a:cubicBezTo>
                    <a:cubicBezTo>
                      <a:pt x="204" y="230"/>
                      <a:pt x="197" y="257"/>
                      <a:pt x="216" y="245"/>
                    </a:cubicBezTo>
                    <a:cubicBezTo>
                      <a:pt x="235" y="233"/>
                      <a:pt x="271" y="214"/>
                      <a:pt x="275" y="209"/>
                    </a:cubicBezTo>
                    <a:cubicBezTo>
                      <a:pt x="279" y="204"/>
                      <a:pt x="281" y="243"/>
                      <a:pt x="271" y="257"/>
                    </a:cubicBezTo>
                    <a:cubicBezTo>
                      <a:pt x="261" y="271"/>
                      <a:pt x="205" y="311"/>
                      <a:pt x="199" y="321"/>
                    </a:cubicBezTo>
                    <a:cubicBezTo>
                      <a:pt x="193" y="331"/>
                      <a:pt x="188" y="439"/>
                      <a:pt x="189" y="472"/>
                    </a:cubicBezTo>
                    <a:cubicBezTo>
                      <a:pt x="189" y="472"/>
                      <a:pt x="154" y="473"/>
                      <a:pt x="146" y="458"/>
                    </a:cubicBezTo>
                    <a:cubicBezTo>
                      <a:pt x="138" y="443"/>
                      <a:pt x="130" y="423"/>
                      <a:pt x="130" y="418"/>
                    </a:cubicBezTo>
                    <a:cubicBezTo>
                      <a:pt x="130" y="413"/>
                      <a:pt x="128" y="374"/>
                      <a:pt x="128" y="374"/>
                    </a:cubicBezTo>
                    <a:cubicBezTo>
                      <a:pt x="128" y="374"/>
                      <a:pt x="107" y="371"/>
                      <a:pt x="101" y="382"/>
                    </a:cubicBezTo>
                    <a:cubicBezTo>
                      <a:pt x="95" y="393"/>
                      <a:pt x="58" y="415"/>
                      <a:pt x="44" y="399"/>
                    </a:cubicBezTo>
                    <a:cubicBezTo>
                      <a:pt x="30" y="383"/>
                      <a:pt x="31" y="351"/>
                      <a:pt x="45" y="335"/>
                    </a:cubicBezTo>
                    <a:cubicBezTo>
                      <a:pt x="59" y="319"/>
                      <a:pt x="105" y="276"/>
                      <a:pt x="109" y="272"/>
                    </a:cubicBezTo>
                    <a:cubicBezTo>
                      <a:pt x="113" y="268"/>
                      <a:pt x="151" y="255"/>
                      <a:pt x="152" y="244"/>
                    </a:cubicBezTo>
                    <a:cubicBezTo>
                      <a:pt x="153" y="233"/>
                      <a:pt x="163" y="198"/>
                      <a:pt x="137" y="211"/>
                    </a:cubicBezTo>
                    <a:cubicBezTo>
                      <a:pt x="115" y="222"/>
                      <a:pt x="50" y="234"/>
                      <a:pt x="26" y="201"/>
                    </a:cubicBezTo>
                    <a:cubicBezTo>
                      <a:pt x="2" y="168"/>
                      <a:pt x="0" y="149"/>
                      <a:pt x="29" y="158"/>
                    </a:cubicBezTo>
                    <a:cubicBezTo>
                      <a:pt x="58" y="167"/>
                      <a:pt x="166" y="119"/>
                      <a:pt x="184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66">
                <a:extLst>
                  <a:ext uri="{FF2B5EF4-FFF2-40B4-BE49-F238E27FC236}">
                    <a16:creationId xmlns:a16="http://schemas.microsoft.com/office/drawing/2014/main" id="{732781EF-AA20-4C63-9EC5-361585D36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776" y="1822451"/>
                <a:ext cx="384175" cy="815975"/>
              </a:xfrm>
              <a:custGeom>
                <a:avLst/>
                <a:gdLst>
                  <a:gd name="T0" fmla="*/ 106 w 250"/>
                  <a:gd name="T1" fmla="*/ 118 h 529"/>
                  <a:gd name="T2" fmla="*/ 126 w 250"/>
                  <a:gd name="T3" fmla="*/ 34 h 529"/>
                  <a:gd name="T4" fmla="*/ 161 w 250"/>
                  <a:gd name="T5" fmla="*/ 20 h 529"/>
                  <a:gd name="T6" fmla="*/ 162 w 250"/>
                  <a:gd name="T7" fmla="*/ 69 h 529"/>
                  <a:gd name="T8" fmla="*/ 151 w 250"/>
                  <a:gd name="T9" fmla="*/ 111 h 529"/>
                  <a:gd name="T10" fmla="*/ 176 w 250"/>
                  <a:gd name="T11" fmla="*/ 110 h 529"/>
                  <a:gd name="T12" fmla="*/ 233 w 250"/>
                  <a:gd name="T13" fmla="*/ 96 h 529"/>
                  <a:gd name="T14" fmla="*/ 227 w 250"/>
                  <a:gd name="T15" fmla="*/ 125 h 529"/>
                  <a:gd name="T16" fmla="*/ 152 w 250"/>
                  <a:gd name="T17" fmla="*/ 139 h 529"/>
                  <a:gd name="T18" fmla="*/ 141 w 250"/>
                  <a:gd name="T19" fmla="*/ 162 h 529"/>
                  <a:gd name="T20" fmla="*/ 136 w 250"/>
                  <a:gd name="T21" fmla="*/ 206 h 529"/>
                  <a:gd name="T22" fmla="*/ 216 w 250"/>
                  <a:gd name="T23" fmla="*/ 217 h 529"/>
                  <a:gd name="T24" fmla="*/ 192 w 250"/>
                  <a:gd name="T25" fmla="*/ 250 h 529"/>
                  <a:gd name="T26" fmla="*/ 157 w 250"/>
                  <a:gd name="T27" fmla="*/ 256 h 529"/>
                  <a:gd name="T28" fmla="*/ 142 w 250"/>
                  <a:gd name="T29" fmla="*/ 297 h 529"/>
                  <a:gd name="T30" fmla="*/ 167 w 250"/>
                  <a:gd name="T31" fmla="*/ 324 h 529"/>
                  <a:gd name="T32" fmla="*/ 201 w 250"/>
                  <a:gd name="T33" fmla="*/ 381 h 529"/>
                  <a:gd name="T34" fmla="*/ 180 w 250"/>
                  <a:gd name="T35" fmla="*/ 436 h 529"/>
                  <a:gd name="T36" fmla="*/ 202 w 250"/>
                  <a:gd name="T37" fmla="*/ 508 h 529"/>
                  <a:gd name="T38" fmla="*/ 128 w 250"/>
                  <a:gd name="T39" fmla="*/ 489 h 529"/>
                  <a:gd name="T40" fmla="*/ 88 w 250"/>
                  <a:gd name="T41" fmla="*/ 473 h 529"/>
                  <a:gd name="T42" fmla="*/ 78 w 250"/>
                  <a:gd name="T43" fmla="*/ 401 h 529"/>
                  <a:gd name="T44" fmla="*/ 80 w 250"/>
                  <a:gd name="T45" fmla="*/ 362 h 529"/>
                  <a:gd name="T46" fmla="*/ 18 w 250"/>
                  <a:gd name="T47" fmla="*/ 345 h 529"/>
                  <a:gd name="T48" fmla="*/ 38 w 250"/>
                  <a:gd name="T49" fmla="*/ 317 h 529"/>
                  <a:gd name="T50" fmla="*/ 93 w 250"/>
                  <a:gd name="T51" fmla="*/ 320 h 529"/>
                  <a:gd name="T52" fmla="*/ 109 w 250"/>
                  <a:gd name="T53" fmla="*/ 276 h 529"/>
                  <a:gd name="T54" fmla="*/ 66 w 250"/>
                  <a:gd name="T55" fmla="*/ 261 h 529"/>
                  <a:gd name="T56" fmla="*/ 46 w 250"/>
                  <a:gd name="T57" fmla="*/ 273 h 529"/>
                  <a:gd name="T58" fmla="*/ 8 w 250"/>
                  <a:gd name="T59" fmla="*/ 273 h 529"/>
                  <a:gd name="T60" fmla="*/ 23 w 250"/>
                  <a:gd name="T61" fmla="*/ 231 h 529"/>
                  <a:gd name="T62" fmla="*/ 87 w 250"/>
                  <a:gd name="T63" fmla="*/ 211 h 529"/>
                  <a:gd name="T64" fmla="*/ 79 w 250"/>
                  <a:gd name="T65" fmla="*/ 168 h 529"/>
                  <a:gd name="T66" fmla="*/ 56 w 250"/>
                  <a:gd name="T67" fmla="*/ 139 h 529"/>
                  <a:gd name="T68" fmla="*/ 106 w 250"/>
                  <a:gd name="T69" fmla="*/ 118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0" h="529">
                    <a:moveTo>
                      <a:pt x="106" y="118"/>
                    </a:moveTo>
                    <a:cubicBezTo>
                      <a:pt x="106" y="118"/>
                      <a:pt x="119" y="47"/>
                      <a:pt x="126" y="34"/>
                    </a:cubicBezTo>
                    <a:cubicBezTo>
                      <a:pt x="133" y="21"/>
                      <a:pt x="148" y="0"/>
                      <a:pt x="161" y="20"/>
                    </a:cubicBezTo>
                    <a:cubicBezTo>
                      <a:pt x="174" y="40"/>
                      <a:pt x="173" y="53"/>
                      <a:pt x="162" y="69"/>
                    </a:cubicBezTo>
                    <a:cubicBezTo>
                      <a:pt x="151" y="85"/>
                      <a:pt x="151" y="107"/>
                      <a:pt x="151" y="111"/>
                    </a:cubicBezTo>
                    <a:cubicBezTo>
                      <a:pt x="151" y="115"/>
                      <a:pt x="170" y="112"/>
                      <a:pt x="176" y="110"/>
                    </a:cubicBezTo>
                    <a:cubicBezTo>
                      <a:pt x="201" y="99"/>
                      <a:pt x="221" y="92"/>
                      <a:pt x="233" y="96"/>
                    </a:cubicBezTo>
                    <a:cubicBezTo>
                      <a:pt x="242" y="99"/>
                      <a:pt x="250" y="113"/>
                      <a:pt x="227" y="125"/>
                    </a:cubicBezTo>
                    <a:cubicBezTo>
                      <a:pt x="188" y="147"/>
                      <a:pt x="152" y="139"/>
                      <a:pt x="152" y="139"/>
                    </a:cubicBezTo>
                    <a:cubicBezTo>
                      <a:pt x="152" y="139"/>
                      <a:pt x="145" y="142"/>
                      <a:pt x="141" y="162"/>
                    </a:cubicBezTo>
                    <a:cubicBezTo>
                      <a:pt x="137" y="182"/>
                      <a:pt x="136" y="206"/>
                      <a:pt x="136" y="206"/>
                    </a:cubicBezTo>
                    <a:cubicBezTo>
                      <a:pt x="136" y="206"/>
                      <a:pt x="206" y="204"/>
                      <a:pt x="216" y="217"/>
                    </a:cubicBezTo>
                    <a:cubicBezTo>
                      <a:pt x="226" y="230"/>
                      <a:pt x="226" y="265"/>
                      <a:pt x="192" y="250"/>
                    </a:cubicBezTo>
                    <a:cubicBezTo>
                      <a:pt x="167" y="243"/>
                      <a:pt x="167" y="246"/>
                      <a:pt x="157" y="256"/>
                    </a:cubicBezTo>
                    <a:cubicBezTo>
                      <a:pt x="147" y="266"/>
                      <a:pt x="136" y="273"/>
                      <a:pt x="142" y="297"/>
                    </a:cubicBezTo>
                    <a:cubicBezTo>
                      <a:pt x="148" y="321"/>
                      <a:pt x="154" y="322"/>
                      <a:pt x="167" y="324"/>
                    </a:cubicBezTo>
                    <a:cubicBezTo>
                      <a:pt x="180" y="326"/>
                      <a:pt x="219" y="339"/>
                      <a:pt x="201" y="381"/>
                    </a:cubicBezTo>
                    <a:cubicBezTo>
                      <a:pt x="201" y="381"/>
                      <a:pt x="158" y="418"/>
                      <a:pt x="180" y="436"/>
                    </a:cubicBezTo>
                    <a:cubicBezTo>
                      <a:pt x="201" y="453"/>
                      <a:pt x="222" y="486"/>
                      <a:pt x="202" y="508"/>
                    </a:cubicBezTo>
                    <a:cubicBezTo>
                      <a:pt x="182" y="529"/>
                      <a:pt x="145" y="493"/>
                      <a:pt x="128" y="489"/>
                    </a:cubicBezTo>
                    <a:cubicBezTo>
                      <a:pt x="110" y="485"/>
                      <a:pt x="105" y="485"/>
                      <a:pt x="88" y="473"/>
                    </a:cubicBezTo>
                    <a:cubicBezTo>
                      <a:pt x="70" y="461"/>
                      <a:pt x="57" y="424"/>
                      <a:pt x="78" y="401"/>
                    </a:cubicBezTo>
                    <a:cubicBezTo>
                      <a:pt x="100" y="378"/>
                      <a:pt x="136" y="361"/>
                      <a:pt x="80" y="362"/>
                    </a:cubicBezTo>
                    <a:cubicBezTo>
                      <a:pt x="24" y="364"/>
                      <a:pt x="18" y="345"/>
                      <a:pt x="18" y="345"/>
                    </a:cubicBezTo>
                    <a:cubicBezTo>
                      <a:pt x="18" y="345"/>
                      <a:pt x="2" y="294"/>
                      <a:pt x="38" y="317"/>
                    </a:cubicBezTo>
                    <a:cubicBezTo>
                      <a:pt x="38" y="317"/>
                      <a:pt x="80" y="328"/>
                      <a:pt x="93" y="320"/>
                    </a:cubicBezTo>
                    <a:cubicBezTo>
                      <a:pt x="106" y="312"/>
                      <a:pt x="109" y="276"/>
                      <a:pt x="109" y="276"/>
                    </a:cubicBezTo>
                    <a:cubicBezTo>
                      <a:pt x="109" y="276"/>
                      <a:pt x="122" y="250"/>
                      <a:pt x="66" y="261"/>
                    </a:cubicBezTo>
                    <a:cubicBezTo>
                      <a:pt x="66" y="261"/>
                      <a:pt x="51" y="262"/>
                      <a:pt x="46" y="273"/>
                    </a:cubicBezTo>
                    <a:cubicBezTo>
                      <a:pt x="42" y="284"/>
                      <a:pt x="15" y="284"/>
                      <a:pt x="8" y="273"/>
                    </a:cubicBezTo>
                    <a:cubicBezTo>
                      <a:pt x="0" y="262"/>
                      <a:pt x="1" y="230"/>
                      <a:pt x="23" y="231"/>
                    </a:cubicBezTo>
                    <a:cubicBezTo>
                      <a:pt x="45" y="232"/>
                      <a:pt x="82" y="222"/>
                      <a:pt x="87" y="211"/>
                    </a:cubicBezTo>
                    <a:cubicBezTo>
                      <a:pt x="92" y="200"/>
                      <a:pt x="98" y="174"/>
                      <a:pt x="79" y="168"/>
                    </a:cubicBezTo>
                    <a:cubicBezTo>
                      <a:pt x="60" y="161"/>
                      <a:pt x="44" y="154"/>
                      <a:pt x="56" y="139"/>
                    </a:cubicBezTo>
                    <a:cubicBezTo>
                      <a:pt x="68" y="124"/>
                      <a:pt x="92" y="136"/>
                      <a:pt x="106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67">
                <a:extLst>
                  <a:ext uri="{FF2B5EF4-FFF2-40B4-BE49-F238E27FC236}">
                    <a16:creationId xmlns:a16="http://schemas.microsoft.com/office/drawing/2014/main" id="{B7CA5689-3AD0-4DA8-AA94-92A1163E8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1" y="1905001"/>
                <a:ext cx="471488" cy="647700"/>
              </a:xfrm>
              <a:custGeom>
                <a:avLst/>
                <a:gdLst>
                  <a:gd name="T0" fmla="*/ 269 w 307"/>
                  <a:gd name="T1" fmla="*/ 4 h 420"/>
                  <a:gd name="T2" fmla="*/ 306 w 307"/>
                  <a:gd name="T3" fmla="*/ 24 h 420"/>
                  <a:gd name="T4" fmla="*/ 283 w 307"/>
                  <a:gd name="T5" fmla="*/ 70 h 420"/>
                  <a:gd name="T6" fmla="*/ 281 w 307"/>
                  <a:gd name="T7" fmla="*/ 111 h 420"/>
                  <a:gd name="T8" fmla="*/ 268 w 307"/>
                  <a:gd name="T9" fmla="*/ 152 h 420"/>
                  <a:gd name="T10" fmla="*/ 256 w 307"/>
                  <a:gd name="T11" fmla="*/ 208 h 420"/>
                  <a:gd name="T12" fmla="*/ 282 w 307"/>
                  <a:gd name="T13" fmla="*/ 202 h 420"/>
                  <a:gd name="T14" fmla="*/ 259 w 307"/>
                  <a:gd name="T15" fmla="*/ 234 h 420"/>
                  <a:gd name="T16" fmla="*/ 258 w 307"/>
                  <a:gd name="T17" fmla="*/ 263 h 420"/>
                  <a:gd name="T18" fmla="*/ 248 w 307"/>
                  <a:gd name="T19" fmla="*/ 283 h 420"/>
                  <a:gd name="T20" fmla="*/ 244 w 307"/>
                  <a:gd name="T21" fmla="*/ 394 h 420"/>
                  <a:gd name="T22" fmla="*/ 197 w 307"/>
                  <a:gd name="T23" fmla="*/ 382 h 420"/>
                  <a:gd name="T24" fmla="*/ 188 w 307"/>
                  <a:gd name="T25" fmla="*/ 322 h 420"/>
                  <a:gd name="T26" fmla="*/ 148 w 307"/>
                  <a:gd name="T27" fmla="*/ 356 h 420"/>
                  <a:gd name="T28" fmla="*/ 94 w 307"/>
                  <a:gd name="T29" fmla="*/ 306 h 420"/>
                  <a:gd name="T30" fmla="*/ 141 w 307"/>
                  <a:gd name="T31" fmla="*/ 251 h 420"/>
                  <a:gd name="T32" fmla="*/ 172 w 307"/>
                  <a:gd name="T33" fmla="*/ 239 h 420"/>
                  <a:gd name="T34" fmla="*/ 181 w 307"/>
                  <a:gd name="T35" fmla="*/ 262 h 420"/>
                  <a:gd name="T36" fmla="*/ 210 w 307"/>
                  <a:gd name="T37" fmla="*/ 234 h 420"/>
                  <a:gd name="T38" fmla="*/ 222 w 307"/>
                  <a:gd name="T39" fmla="*/ 162 h 420"/>
                  <a:gd name="T40" fmla="*/ 53 w 307"/>
                  <a:gd name="T41" fmla="*/ 202 h 420"/>
                  <a:gd name="T42" fmla="*/ 1 w 307"/>
                  <a:gd name="T43" fmla="*/ 169 h 420"/>
                  <a:gd name="T44" fmla="*/ 29 w 307"/>
                  <a:gd name="T45" fmla="*/ 159 h 420"/>
                  <a:gd name="T46" fmla="*/ 140 w 307"/>
                  <a:gd name="T47" fmla="*/ 148 h 420"/>
                  <a:gd name="T48" fmla="*/ 231 w 307"/>
                  <a:gd name="T49" fmla="*/ 118 h 420"/>
                  <a:gd name="T50" fmla="*/ 269 w 307"/>
                  <a:gd name="T51" fmla="*/ 4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7" h="420">
                    <a:moveTo>
                      <a:pt x="269" y="4"/>
                    </a:moveTo>
                    <a:cubicBezTo>
                      <a:pt x="269" y="4"/>
                      <a:pt x="307" y="0"/>
                      <a:pt x="306" y="24"/>
                    </a:cubicBezTo>
                    <a:cubicBezTo>
                      <a:pt x="305" y="48"/>
                      <a:pt x="287" y="61"/>
                      <a:pt x="283" y="70"/>
                    </a:cubicBezTo>
                    <a:cubicBezTo>
                      <a:pt x="279" y="79"/>
                      <a:pt x="279" y="104"/>
                      <a:pt x="281" y="111"/>
                    </a:cubicBezTo>
                    <a:cubicBezTo>
                      <a:pt x="283" y="118"/>
                      <a:pt x="299" y="123"/>
                      <a:pt x="268" y="152"/>
                    </a:cubicBezTo>
                    <a:cubicBezTo>
                      <a:pt x="268" y="152"/>
                      <a:pt x="250" y="181"/>
                      <a:pt x="256" y="208"/>
                    </a:cubicBezTo>
                    <a:cubicBezTo>
                      <a:pt x="282" y="202"/>
                      <a:pt x="282" y="202"/>
                      <a:pt x="282" y="202"/>
                    </a:cubicBezTo>
                    <a:cubicBezTo>
                      <a:pt x="282" y="202"/>
                      <a:pt x="267" y="216"/>
                      <a:pt x="259" y="234"/>
                    </a:cubicBezTo>
                    <a:cubicBezTo>
                      <a:pt x="251" y="252"/>
                      <a:pt x="268" y="251"/>
                      <a:pt x="258" y="263"/>
                    </a:cubicBezTo>
                    <a:cubicBezTo>
                      <a:pt x="249" y="275"/>
                      <a:pt x="248" y="283"/>
                      <a:pt x="248" y="283"/>
                    </a:cubicBezTo>
                    <a:cubicBezTo>
                      <a:pt x="244" y="394"/>
                      <a:pt x="244" y="394"/>
                      <a:pt x="244" y="394"/>
                    </a:cubicBezTo>
                    <a:cubicBezTo>
                      <a:pt x="244" y="394"/>
                      <a:pt x="209" y="420"/>
                      <a:pt x="197" y="382"/>
                    </a:cubicBezTo>
                    <a:cubicBezTo>
                      <a:pt x="185" y="343"/>
                      <a:pt x="208" y="319"/>
                      <a:pt x="188" y="322"/>
                    </a:cubicBezTo>
                    <a:cubicBezTo>
                      <a:pt x="168" y="324"/>
                      <a:pt x="161" y="346"/>
                      <a:pt x="148" y="356"/>
                    </a:cubicBezTo>
                    <a:cubicBezTo>
                      <a:pt x="134" y="367"/>
                      <a:pt x="60" y="366"/>
                      <a:pt x="94" y="306"/>
                    </a:cubicBezTo>
                    <a:cubicBezTo>
                      <a:pt x="141" y="251"/>
                      <a:pt x="141" y="251"/>
                      <a:pt x="141" y="251"/>
                    </a:cubicBezTo>
                    <a:cubicBezTo>
                      <a:pt x="141" y="251"/>
                      <a:pt x="161" y="238"/>
                      <a:pt x="172" y="239"/>
                    </a:cubicBezTo>
                    <a:cubicBezTo>
                      <a:pt x="182" y="240"/>
                      <a:pt x="181" y="262"/>
                      <a:pt x="181" y="262"/>
                    </a:cubicBezTo>
                    <a:cubicBezTo>
                      <a:pt x="181" y="262"/>
                      <a:pt x="197" y="266"/>
                      <a:pt x="210" y="234"/>
                    </a:cubicBezTo>
                    <a:cubicBezTo>
                      <a:pt x="224" y="202"/>
                      <a:pt x="222" y="166"/>
                      <a:pt x="222" y="162"/>
                    </a:cubicBezTo>
                    <a:cubicBezTo>
                      <a:pt x="222" y="158"/>
                      <a:pt x="106" y="195"/>
                      <a:pt x="53" y="202"/>
                    </a:cubicBezTo>
                    <a:cubicBezTo>
                      <a:pt x="0" y="208"/>
                      <a:pt x="1" y="179"/>
                      <a:pt x="1" y="169"/>
                    </a:cubicBezTo>
                    <a:cubicBezTo>
                      <a:pt x="1" y="159"/>
                      <a:pt x="17" y="151"/>
                      <a:pt x="29" y="159"/>
                    </a:cubicBezTo>
                    <a:cubicBezTo>
                      <a:pt x="41" y="167"/>
                      <a:pt x="72" y="166"/>
                      <a:pt x="140" y="148"/>
                    </a:cubicBezTo>
                    <a:cubicBezTo>
                      <a:pt x="208" y="130"/>
                      <a:pt x="227" y="128"/>
                      <a:pt x="231" y="118"/>
                    </a:cubicBezTo>
                    <a:cubicBezTo>
                      <a:pt x="235" y="108"/>
                      <a:pt x="265" y="31"/>
                      <a:pt x="26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68">
                <a:extLst>
                  <a:ext uri="{FF2B5EF4-FFF2-40B4-BE49-F238E27FC236}">
                    <a16:creationId xmlns:a16="http://schemas.microsoft.com/office/drawing/2014/main" id="{E4A7A876-3410-4D34-BC35-24413D61E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3" y="1844676"/>
                <a:ext cx="585788" cy="801688"/>
              </a:xfrm>
              <a:custGeom>
                <a:avLst/>
                <a:gdLst>
                  <a:gd name="T0" fmla="*/ 154 w 382"/>
                  <a:gd name="T1" fmla="*/ 130 h 521"/>
                  <a:gd name="T2" fmla="*/ 156 w 382"/>
                  <a:gd name="T3" fmla="*/ 51 h 521"/>
                  <a:gd name="T4" fmla="*/ 190 w 382"/>
                  <a:gd name="T5" fmla="*/ 38 h 521"/>
                  <a:gd name="T6" fmla="*/ 198 w 382"/>
                  <a:gd name="T7" fmla="*/ 136 h 521"/>
                  <a:gd name="T8" fmla="*/ 268 w 382"/>
                  <a:gd name="T9" fmla="*/ 146 h 521"/>
                  <a:gd name="T10" fmla="*/ 258 w 382"/>
                  <a:gd name="T11" fmla="*/ 192 h 521"/>
                  <a:gd name="T12" fmla="*/ 229 w 382"/>
                  <a:gd name="T13" fmla="*/ 198 h 521"/>
                  <a:gd name="T14" fmla="*/ 194 w 382"/>
                  <a:gd name="T15" fmla="*/ 271 h 521"/>
                  <a:gd name="T16" fmla="*/ 238 w 382"/>
                  <a:gd name="T17" fmla="*/ 302 h 521"/>
                  <a:gd name="T18" fmla="*/ 350 w 382"/>
                  <a:gd name="T19" fmla="*/ 320 h 521"/>
                  <a:gd name="T20" fmla="*/ 349 w 382"/>
                  <a:gd name="T21" fmla="*/ 371 h 521"/>
                  <a:gd name="T22" fmla="*/ 193 w 382"/>
                  <a:gd name="T23" fmla="*/ 331 h 521"/>
                  <a:gd name="T24" fmla="*/ 194 w 382"/>
                  <a:gd name="T25" fmla="*/ 488 h 521"/>
                  <a:gd name="T26" fmla="*/ 149 w 382"/>
                  <a:gd name="T27" fmla="*/ 482 h 521"/>
                  <a:gd name="T28" fmla="*/ 141 w 382"/>
                  <a:gd name="T29" fmla="*/ 430 h 521"/>
                  <a:gd name="T30" fmla="*/ 149 w 382"/>
                  <a:gd name="T31" fmla="*/ 356 h 521"/>
                  <a:gd name="T32" fmla="*/ 129 w 382"/>
                  <a:gd name="T33" fmla="*/ 316 h 521"/>
                  <a:gd name="T34" fmla="*/ 86 w 382"/>
                  <a:gd name="T35" fmla="*/ 331 h 521"/>
                  <a:gd name="T36" fmla="*/ 18 w 382"/>
                  <a:gd name="T37" fmla="*/ 354 h 521"/>
                  <a:gd name="T38" fmla="*/ 29 w 382"/>
                  <a:gd name="T39" fmla="*/ 299 h 521"/>
                  <a:gd name="T40" fmla="*/ 116 w 382"/>
                  <a:gd name="T41" fmla="*/ 231 h 521"/>
                  <a:gd name="T42" fmla="*/ 101 w 382"/>
                  <a:gd name="T43" fmla="*/ 219 h 521"/>
                  <a:gd name="T44" fmla="*/ 24 w 382"/>
                  <a:gd name="T45" fmla="*/ 210 h 521"/>
                  <a:gd name="T46" fmla="*/ 4 w 382"/>
                  <a:gd name="T47" fmla="*/ 184 h 521"/>
                  <a:gd name="T48" fmla="*/ 34 w 382"/>
                  <a:gd name="T49" fmla="*/ 166 h 521"/>
                  <a:gd name="T50" fmla="*/ 154 w 382"/>
                  <a:gd name="T51" fmla="*/ 13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2" h="521">
                    <a:moveTo>
                      <a:pt x="154" y="130"/>
                    </a:moveTo>
                    <a:cubicBezTo>
                      <a:pt x="154" y="130"/>
                      <a:pt x="165" y="62"/>
                      <a:pt x="156" y="51"/>
                    </a:cubicBezTo>
                    <a:cubicBezTo>
                      <a:pt x="146" y="40"/>
                      <a:pt x="162" y="0"/>
                      <a:pt x="190" y="38"/>
                    </a:cubicBezTo>
                    <a:cubicBezTo>
                      <a:pt x="190" y="38"/>
                      <a:pt x="204" y="72"/>
                      <a:pt x="198" y="136"/>
                    </a:cubicBezTo>
                    <a:cubicBezTo>
                      <a:pt x="198" y="136"/>
                      <a:pt x="257" y="130"/>
                      <a:pt x="268" y="146"/>
                    </a:cubicBezTo>
                    <a:cubicBezTo>
                      <a:pt x="283" y="168"/>
                      <a:pt x="288" y="187"/>
                      <a:pt x="258" y="192"/>
                    </a:cubicBezTo>
                    <a:cubicBezTo>
                      <a:pt x="229" y="198"/>
                      <a:pt x="229" y="198"/>
                      <a:pt x="229" y="198"/>
                    </a:cubicBezTo>
                    <a:cubicBezTo>
                      <a:pt x="229" y="198"/>
                      <a:pt x="190" y="211"/>
                      <a:pt x="194" y="271"/>
                    </a:cubicBezTo>
                    <a:cubicBezTo>
                      <a:pt x="194" y="271"/>
                      <a:pt x="184" y="295"/>
                      <a:pt x="238" y="302"/>
                    </a:cubicBezTo>
                    <a:cubicBezTo>
                      <a:pt x="293" y="308"/>
                      <a:pt x="318" y="306"/>
                      <a:pt x="350" y="320"/>
                    </a:cubicBezTo>
                    <a:cubicBezTo>
                      <a:pt x="382" y="335"/>
                      <a:pt x="378" y="358"/>
                      <a:pt x="349" y="371"/>
                    </a:cubicBezTo>
                    <a:cubicBezTo>
                      <a:pt x="320" y="384"/>
                      <a:pt x="225" y="363"/>
                      <a:pt x="193" y="331"/>
                    </a:cubicBezTo>
                    <a:cubicBezTo>
                      <a:pt x="194" y="488"/>
                      <a:pt x="194" y="488"/>
                      <a:pt x="194" y="488"/>
                    </a:cubicBezTo>
                    <a:cubicBezTo>
                      <a:pt x="194" y="488"/>
                      <a:pt x="174" y="521"/>
                      <a:pt x="149" y="482"/>
                    </a:cubicBezTo>
                    <a:cubicBezTo>
                      <a:pt x="137" y="462"/>
                      <a:pt x="140" y="436"/>
                      <a:pt x="141" y="430"/>
                    </a:cubicBezTo>
                    <a:cubicBezTo>
                      <a:pt x="142" y="423"/>
                      <a:pt x="149" y="371"/>
                      <a:pt x="149" y="356"/>
                    </a:cubicBezTo>
                    <a:cubicBezTo>
                      <a:pt x="149" y="342"/>
                      <a:pt x="140" y="323"/>
                      <a:pt x="129" y="316"/>
                    </a:cubicBezTo>
                    <a:cubicBezTo>
                      <a:pt x="118" y="310"/>
                      <a:pt x="108" y="308"/>
                      <a:pt x="86" y="331"/>
                    </a:cubicBezTo>
                    <a:cubicBezTo>
                      <a:pt x="65" y="354"/>
                      <a:pt x="37" y="378"/>
                      <a:pt x="18" y="354"/>
                    </a:cubicBezTo>
                    <a:cubicBezTo>
                      <a:pt x="0" y="330"/>
                      <a:pt x="20" y="310"/>
                      <a:pt x="29" y="299"/>
                    </a:cubicBezTo>
                    <a:cubicBezTo>
                      <a:pt x="38" y="288"/>
                      <a:pt x="113" y="235"/>
                      <a:pt x="116" y="231"/>
                    </a:cubicBezTo>
                    <a:cubicBezTo>
                      <a:pt x="118" y="227"/>
                      <a:pt x="134" y="208"/>
                      <a:pt x="101" y="219"/>
                    </a:cubicBezTo>
                    <a:cubicBezTo>
                      <a:pt x="68" y="230"/>
                      <a:pt x="36" y="231"/>
                      <a:pt x="24" y="210"/>
                    </a:cubicBezTo>
                    <a:cubicBezTo>
                      <a:pt x="12" y="188"/>
                      <a:pt x="4" y="184"/>
                      <a:pt x="4" y="184"/>
                    </a:cubicBezTo>
                    <a:cubicBezTo>
                      <a:pt x="4" y="184"/>
                      <a:pt x="6" y="167"/>
                      <a:pt x="34" y="166"/>
                    </a:cubicBezTo>
                    <a:cubicBezTo>
                      <a:pt x="62" y="164"/>
                      <a:pt x="117" y="168"/>
                      <a:pt x="154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69">
                <a:extLst>
                  <a:ext uri="{FF2B5EF4-FFF2-40B4-BE49-F238E27FC236}">
                    <a16:creationId xmlns:a16="http://schemas.microsoft.com/office/drawing/2014/main" id="{D4F74AFF-79C7-48D3-B1DB-C123E76867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0688" y="1804988"/>
                <a:ext cx="766763" cy="881063"/>
              </a:xfrm>
              <a:custGeom>
                <a:avLst/>
                <a:gdLst>
                  <a:gd name="T0" fmla="*/ 296 w 499"/>
                  <a:gd name="T1" fmla="*/ 139 h 571"/>
                  <a:gd name="T2" fmla="*/ 327 w 499"/>
                  <a:gd name="T3" fmla="*/ 99 h 571"/>
                  <a:gd name="T4" fmla="*/ 292 w 499"/>
                  <a:gd name="T5" fmla="*/ 41 h 571"/>
                  <a:gd name="T6" fmla="*/ 265 w 499"/>
                  <a:gd name="T7" fmla="*/ 100 h 571"/>
                  <a:gd name="T8" fmla="*/ 160 w 499"/>
                  <a:gd name="T9" fmla="*/ 185 h 571"/>
                  <a:gd name="T10" fmla="*/ 157 w 499"/>
                  <a:gd name="T11" fmla="*/ 142 h 571"/>
                  <a:gd name="T12" fmla="*/ 10 w 499"/>
                  <a:gd name="T13" fmla="*/ 272 h 571"/>
                  <a:gd name="T14" fmla="*/ 169 w 499"/>
                  <a:gd name="T15" fmla="*/ 224 h 571"/>
                  <a:gd name="T16" fmla="*/ 245 w 499"/>
                  <a:gd name="T17" fmla="*/ 270 h 571"/>
                  <a:gd name="T18" fmla="*/ 160 w 499"/>
                  <a:gd name="T19" fmla="*/ 355 h 571"/>
                  <a:gd name="T20" fmla="*/ 161 w 499"/>
                  <a:gd name="T21" fmla="*/ 319 h 571"/>
                  <a:gd name="T22" fmla="*/ 186 w 499"/>
                  <a:gd name="T23" fmla="*/ 452 h 571"/>
                  <a:gd name="T24" fmla="*/ 221 w 499"/>
                  <a:gd name="T25" fmla="*/ 471 h 571"/>
                  <a:gd name="T26" fmla="*/ 343 w 499"/>
                  <a:gd name="T27" fmla="*/ 552 h 571"/>
                  <a:gd name="T28" fmla="*/ 296 w 499"/>
                  <a:gd name="T29" fmla="*/ 473 h 571"/>
                  <a:gd name="T30" fmla="*/ 342 w 499"/>
                  <a:gd name="T31" fmla="*/ 458 h 571"/>
                  <a:gd name="T32" fmla="*/ 273 w 499"/>
                  <a:gd name="T33" fmla="*/ 298 h 571"/>
                  <a:gd name="T34" fmla="*/ 308 w 499"/>
                  <a:gd name="T35" fmla="*/ 248 h 571"/>
                  <a:gd name="T36" fmla="*/ 273 w 499"/>
                  <a:gd name="T37" fmla="*/ 212 h 571"/>
                  <a:gd name="T38" fmla="*/ 371 w 499"/>
                  <a:gd name="T39" fmla="*/ 184 h 571"/>
                  <a:gd name="T40" fmla="*/ 396 w 499"/>
                  <a:gd name="T41" fmla="*/ 246 h 571"/>
                  <a:gd name="T42" fmla="*/ 440 w 499"/>
                  <a:gd name="T43" fmla="*/ 165 h 571"/>
                  <a:gd name="T44" fmla="*/ 195 w 499"/>
                  <a:gd name="T45" fmla="*/ 212 h 571"/>
                  <a:gd name="T46" fmla="*/ 245 w 499"/>
                  <a:gd name="T47" fmla="*/ 236 h 571"/>
                  <a:gd name="T48" fmla="*/ 247 w 499"/>
                  <a:gd name="T49" fmla="*/ 370 h 571"/>
                  <a:gd name="T50" fmla="*/ 241 w 499"/>
                  <a:gd name="T51" fmla="*/ 394 h 571"/>
                  <a:gd name="T52" fmla="*/ 209 w 499"/>
                  <a:gd name="T53" fmla="*/ 446 h 571"/>
                  <a:gd name="T54" fmla="*/ 247 w 499"/>
                  <a:gd name="T55" fmla="*/ 338 h 571"/>
                  <a:gd name="T56" fmla="*/ 343 w 499"/>
                  <a:gd name="T57" fmla="*/ 340 h 571"/>
                  <a:gd name="T58" fmla="*/ 277 w 499"/>
                  <a:gd name="T59" fmla="*/ 428 h 571"/>
                  <a:gd name="T60" fmla="*/ 305 w 499"/>
                  <a:gd name="T61" fmla="*/ 378 h 571"/>
                  <a:gd name="T62" fmla="*/ 273 w 499"/>
                  <a:gd name="T63" fmla="*/ 324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9" h="571">
                    <a:moveTo>
                      <a:pt x="440" y="165"/>
                    </a:moveTo>
                    <a:cubicBezTo>
                      <a:pt x="381" y="138"/>
                      <a:pt x="296" y="139"/>
                      <a:pt x="296" y="139"/>
                    </a:cubicBezTo>
                    <a:cubicBezTo>
                      <a:pt x="296" y="139"/>
                      <a:pt x="298" y="110"/>
                      <a:pt x="303" y="105"/>
                    </a:cubicBezTo>
                    <a:cubicBezTo>
                      <a:pt x="308" y="100"/>
                      <a:pt x="312" y="102"/>
                      <a:pt x="327" y="99"/>
                    </a:cubicBezTo>
                    <a:cubicBezTo>
                      <a:pt x="342" y="96"/>
                      <a:pt x="346" y="83"/>
                      <a:pt x="346" y="83"/>
                    </a:cubicBezTo>
                    <a:cubicBezTo>
                      <a:pt x="352" y="68"/>
                      <a:pt x="292" y="41"/>
                      <a:pt x="292" y="41"/>
                    </a:cubicBezTo>
                    <a:cubicBezTo>
                      <a:pt x="222" y="42"/>
                      <a:pt x="184" y="0"/>
                      <a:pt x="184" y="0"/>
                    </a:cubicBezTo>
                    <a:cubicBezTo>
                      <a:pt x="168" y="82"/>
                      <a:pt x="255" y="94"/>
                      <a:pt x="265" y="100"/>
                    </a:cubicBezTo>
                    <a:cubicBezTo>
                      <a:pt x="275" y="106"/>
                      <a:pt x="262" y="138"/>
                      <a:pt x="255" y="146"/>
                    </a:cubicBezTo>
                    <a:cubicBezTo>
                      <a:pt x="248" y="154"/>
                      <a:pt x="211" y="155"/>
                      <a:pt x="160" y="185"/>
                    </a:cubicBezTo>
                    <a:cubicBezTo>
                      <a:pt x="109" y="215"/>
                      <a:pt x="152" y="168"/>
                      <a:pt x="152" y="168"/>
                    </a:cubicBezTo>
                    <a:cubicBezTo>
                      <a:pt x="196" y="142"/>
                      <a:pt x="157" y="142"/>
                      <a:pt x="157" y="142"/>
                    </a:cubicBezTo>
                    <a:cubicBezTo>
                      <a:pt x="97" y="155"/>
                      <a:pt x="40" y="210"/>
                      <a:pt x="20" y="238"/>
                    </a:cubicBezTo>
                    <a:cubicBezTo>
                      <a:pt x="0" y="266"/>
                      <a:pt x="10" y="272"/>
                      <a:pt x="10" y="272"/>
                    </a:cubicBezTo>
                    <a:cubicBezTo>
                      <a:pt x="23" y="289"/>
                      <a:pt x="45" y="301"/>
                      <a:pt x="45" y="301"/>
                    </a:cubicBezTo>
                    <a:cubicBezTo>
                      <a:pt x="46" y="291"/>
                      <a:pt x="169" y="224"/>
                      <a:pt x="169" y="224"/>
                    </a:cubicBezTo>
                    <a:cubicBezTo>
                      <a:pt x="169" y="257"/>
                      <a:pt x="198" y="295"/>
                      <a:pt x="206" y="296"/>
                    </a:cubicBezTo>
                    <a:cubicBezTo>
                      <a:pt x="214" y="297"/>
                      <a:pt x="245" y="270"/>
                      <a:pt x="245" y="270"/>
                    </a:cubicBezTo>
                    <a:cubicBezTo>
                      <a:pt x="245" y="307"/>
                      <a:pt x="245" y="307"/>
                      <a:pt x="245" y="307"/>
                    </a:cubicBezTo>
                    <a:cubicBezTo>
                      <a:pt x="232" y="334"/>
                      <a:pt x="160" y="355"/>
                      <a:pt x="160" y="355"/>
                    </a:cubicBezTo>
                    <a:cubicBezTo>
                      <a:pt x="156" y="351"/>
                      <a:pt x="165" y="335"/>
                      <a:pt x="165" y="335"/>
                    </a:cubicBezTo>
                    <a:cubicBezTo>
                      <a:pt x="176" y="318"/>
                      <a:pt x="161" y="319"/>
                      <a:pt x="161" y="319"/>
                    </a:cubicBezTo>
                    <a:cubicBezTo>
                      <a:pt x="132" y="349"/>
                      <a:pt x="138" y="374"/>
                      <a:pt x="138" y="374"/>
                    </a:cubicBezTo>
                    <a:cubicBezTo>
                      <a:pt x="138" y="374"/>
                      <a:pt x="183" y="440"/>
                      <a:pt x="186" y="452"/>
                    </a:cubicBezTo>
                    <a:cubicBezTo>
                      <a:pt x="189" y="464"/>
                      <a:pt x="195" y="483"/>
                      <a:pt x="209" y="483"/>
                    </a:cubicBezTo>
                    <a:cubicBezTo>
                      <a:pt x="223" y="483"/>
                      <a:pt x="221" y="471"/>
                      <a:pt x="221" y="471"/>
                    </a:cubicBezTo>
                    <a:cubicBezTo>
                      <a:pt x="247" y="471"/>
                      <a:pt x="247" y="471"/>
                      <a:pt x="247" y="471"/>
                    </a:cubicBezTo>
                    <a:cubicBezTo>
                      <a:pt x="253" y="484"/>
                      <a:pt x="291" y="533"/>
                      <a:pt x="343" y="552"/>
                    </a:cubicBezTo>
                    <a:cubicBezTo>
                      <a:pt x="395" y="571"/>
                      <a:pt x="399" y="506"/>
                      <a:pt x="372" y="505"/>
                    </a:cubicBezTo>
                    <a:cubicBezTo>
                      <a:pt x="345" y="504"/>
                      <a:pt x="310" y="487"/>
                      <a:pt x="296" y="473"/>
                    </a:cubicBezTo>
                    <a:cubicBezTo>
                      <a:pt x="282" y="459"/>
                      <a:pt x="305" y="453"/>
                      <a:pt x="308" y="456"/>
                    </a:cubicBezTo>
                    <a:cubicBezTo>
                      <a:pt x="311" y="459"/>
                      <a:pt x="317" y="465"/>
                      <a:pt x="342" y="458"/>
                    </a:cubicBezTo>
                    <a:cubicBezTo>
                      <a:pt x="367" y="451"/>
                      <a:pt x="407" y="341"/>
                      <a:pt x="407" y="341"/>
                    </a:cubicBezTo>
                    <a:cubicBezTo>
                      <a:pt x="376" y="276"/>
                      <a:pt x="273" y="298"/>
                      <a:pt x="273" y="298"/>
                    </a:cubicBezTo>
                    <a:cubicBezTo>
                      <a:pt x="273" y="298"/>
                      <a:pt x="271" y="245"/>
                      <a:pt x="271" y="240"/>
                    </a:cubicBezTo>
                    <a:cubicBezTo>
                      <a:pt x="271" y="235"/>
                      <a:pt x="288" y="221"/>
                      <a:pt x="308" y="248"/>
                    </a:cubicBezTo>
                    <a:cubicBezTo>
                      <a:pt x="328" y="275"/>
                      <a:pt x="353" y="288"/>
                      <a:pt x="345" y="254"/>
                    </a:cubicBezTo>
                    <a:cubicBezTo>
                      <a:pt x="337" y="220"/>
                      <a:pt x="273" y="212"/>
                      <a:pt x="273" y="212"/>
                    </a:cubicBezTo>
                    <a:cubicBezTo>
                      <a:pt x="273" y="212"/>
                      <a:pt x="268" y="184"/>
                      <a:pt x="280" y="182"/>
                    </a:cubicBezTo>
                    <a:cubicBezTo>
                      <a:pt x="292" y="180"/>
                      <a:pt x="313" y="167"/>
                      <a:pt x="371" y="184"/>
                    </a:cubicBezTo>
                    <a:cubicBezTo>
                      <a:pt x="429" y="201"/>
                      <a:pt x="400" y="222"/>
                      <a:pt x="396" y="228"/>
                    </a:cubicBezTo>
                    <a:cubicBezTo>
                      <a:pt x="392" y="234"/>
                      <a:pt x="396" y="246"/>
                      <a:pt x="396" y="246"/>
                    </a:cubicBezTo>
                    <a:cubicBezTo>
                      <a:pt x="430" y="254"/>
                      <a:pt x="469" y="238"/>
                      <a:pt x="475" y="229"/>
                    </a:cubicBezTo>
                    <a:cubicBezTo>
                      <a:pt x="481" y="220"/>
                      <a:pt x="499" y="192"/>
                      <a:pt x="440" y="165"/>
                    </a:cubicBezTo>
                    <a:close/>
                    <a:moveTo>
                      <a:pt x="217" y="266"/>
                    </a:moveTo>
                    <a:cubicBezTo>
                      <a:pt x="217" y="266"/>
                      <a:pt x="195" y="270"/>
                      <a:pt x="195" y="212"/>
                    </a:cubicBezTo>
                    <a:cubicBezTo>
                      <a:pt x="195" y="212"/>
                      <a:pt x="233" y="196"/>
                      <a:pt x="245" y="196"/>
                    </a:cubicBezTo>
                    <a:cubicBezTo>
                      <a:pt x="245" y="236"/>
                      <a:pt x="245" y="236"/>
                      <a:pt x="245" y="236"/>
                    </a:cubicBezTo>
                    <a:lnTo>
                      <a:pt x="217" y="266"/>
                    </a:lnTo>
                    <a:close/>
                    <a:moveTo>
                      <a:pt x="247" y="370"/>
                    </a:moveTo>
                    <a:cubicBezTo>
                      <a:pt x="247" y="370"/>
                      <a:pt x="215" y="384"/>
                      <a:pt x="215" y="390"/>
                    </a:cubicBezTo>
                    <a:cubicBezTo>
                      <a:pt x="215" y="396"/>
                      <a:pt x="241" y="394"/>
                      <a:pt x="241" y="394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09" y="446"/>
                      <a:pt x="209" y="446"/>
                      <a:pt x="209" y="446"/>
                    </a:cubicBezTo>
                    <a:cubicBezTo>
                      <a:pt x="159" y="378"/>
                      <a:pt x="159" y="378"/>
                      <a:pt x="159" y="378"/>
                    </a:cubicBezTo>
                    <a:cubicBezTo>
                      <a:pt x="159" y="378"/>
                      <a:pt x="221" y="368"/>
                      <a:pt x="247" y="338"/>
                    </a:cubicBezTo>
                    <a:lnTo>
                      <a:pt x="247" y="370"/>
                    </a:lnTo>
                    <a:close/>
                    <a:moveTo>
                      <a:pt x="343" y="340"/>
                    </a:moveTo>
                    <a:cubicBezTo>
                      <a:pt x="355" y="370"/>
                      <a:pt x="315" y="418"/>
                      <a:pt x="315" y="418"/>
                    </a:cubicBezTo>
                    <a:cubicBezTo>
                      <a:pt x="277" y="428"/>
                      <a:pt x="277" y="428"/>
                      <a:pt x="277" y="428"/>
                    </a:cubicBezTo>
                    <a:cubicBezTo>
                      <a:pt x="279" y="396"/>
                      <a:pt x="279" y="396"/>
                      <a:pt x="279" y="396"/>
                    </a:cubicBezTo>
                    <a:cubicBezTo>
                      <a:pt x="279" y="396"/>
                      <a:pt x="305" y="396"/>
                      <a:pt x="305" y="378"/>
                    </a:cubicBezTo>
                    <a:cubicBezTo>
                      <a:pt x="305" y="360"/>
                      <a:pt x="277" y="366"/>
                      <a:pt x="277" y="366"/>
                    </a:cubicBezTo>
                    <a:cubicBezTo>
                      <a:pt x="273" y="324"/>
                      <a:pt x="273" y="324"/>
                      <a:pt x="273" y="324"/>
                    </a:cubicBezTo>
                    <a:cubicBezTo>
                      <a:pt x="273" y="324"/>
                      <a:pt x="331" y="310"/>
                      <a:pt x="343" y="3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70">
                <a:extLst>
                  <a:ext uri="{FF2B5EF4-FFF2-40B4-BE49-F238E27FC236}">
                    <a16:creationId xmlns:a16="http://schemas.microsoft.com/office/drawing/2014/main" id="{1F35C46F-8E35-4CC8-893F-EB6A8B5BA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1965326"/>
                <a:ext cx="642938" cy="658813"/>
              </a:xfrm>
              <a:custGeom>
                <a:avLst/>
                <a:gdLst>
                  <a:gd name="T0" fmla="*/ 29 w 419"/>
                  <a:gd name="T1" fmla="*/ 28 h 427"/>
                  <a:gd name="T2" fmla="*/ 65 w 419"/>
                  <a:gd name="T3" fmla="*/ 34 h 427"/>
                  <a:gd name="T4" fmla="*/ 223 w 419"/>
                  <a:gd name="T5" fmla="*/ 2 h 427"/>
                  <a:gd name="T6" fmla="*/ 309 w 419"/>
                  <a:gd name="T7" fmla="*/ 4 h 427"/>
                  <a:gd name="T8" fmla="*/ 349 w 419"/>
                  <a:gd name="T9" fmla="*/ 42 h 427"/>
                  <a:gd name="T10" fmla="*/ 273 w 419"/>
                  <a:gd name="T11" fmla="*/ 108 h 427"/>
                  <a:gd name="T12" fmla="*/ 287 w 419"/>
                  <a:gd name="T13" fmla="*/ 152 h 427"/>
                  <a:gd name="T14" fmla="*/ 369 w 419"/>
                  <a:gd name="T15" fmla="*/ 148 h 427"/>
                  <a:gd name="T16" fmla="*/ 391 w 419"/>
                  <a:gd name="T17" fmla="*/ 208 h 427"/>
                  <a:gd name="T18" fmla="*/ 350 w 419"/>
                  <a:gd name="T19" fmla="*/ 197 h 427"/>
                  <a:gd name="T20" fmla="*/ 302 w 419"/>
                  <a:gd name="T21" fmla="*/ 205 h 427"/>
                  <a:gd name="T22" fmla="*/ 273 w 419"/>
                  <a:gd name="T23" fmla="*/ 349 h 427"/>
                  <a:gd name="T24" fmla="*/ 190 w 419"/>
                  <a:gd name="T25" fmla="*/ 355 h 427"/>
                  <a:gd name="T26" fmla="*/ 164 w 419"/>
                  <a:gd name="T27" fmla="*/ 253 h 427"/>
                  <a:gd name="T28" fmla="*/ 217 w 419"/>
                  <a:gd name="T29" fmla="*/ 312 h 427"/>
                  <a:gd name="T30" fmla="*/ 262 w 419"/>
                  <a:gd name="T31" fmla="*/ 203 h 427"/>
                  <a:gd name="T32" fmla="*/ 124 w 419"/>
                  <a:gd name="T33" fmla="*/ 240 h 427"/>
                  <a:gd name="T34" fmla="*/ 81 w 419"/>
                  <a:gd name="T35" fmla="*/ 189 h 427"/>
                  <a:gd name="T36" fmla="*/ 105 w 419"/>
                  <a:gd name="T37" fmla="*/ 176 h 427"/>
                  <a:gd name="T38" fmla="*/ 216 w 419"/>
                  <a:gd name="T39" fmla="*/ 164 h 427"/>
                  <a:gd name="T40" fmla="*/ 225 w 419"/>
                  <a:gd name="T41" fmla="*/ 132 h 427"/>
                  <a:gd name="T42" fmla="*/ 232 w 419"/>
                  <a:gd name="T43" fmla="*/ 95 h 427"/>
                  <a:gd name="T44" fmla="*/ 270 w 419"/>
                  <a:gd name="T45" fmla="*/ 48 h 427"/>
                  <a:gd name="T46" fmla="*/ 205 w 419"/>
                  <a:gd name="T47" fmla="*/ 48 h 427"/>
                  <a:gd name="T48" fmla="*/ 88 w 419"/>
                  <a:gd name="T49" fmla="*/ 88 h 427"/>
                  <a:gd name="T50" fmla="*/ 50 w 419"/>
                  <a:gd name="T51" fmla="*/ 88 h 427"/>
                  <a:gd name="T52" fmla="*/ 29 w 419"/>
                  <a:gd name="T53" fmla="*/ 28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19" h="427">
                    <a:moveTo>
                      <a:pt x="29" y="28"/>
                    </a:moveTo>
                    <a:cubicBezTo>
                      <a:pt x="29" y="28"/>
                      <a:pt x="35" y="42"/>
                      <a:pt x="65" y="34"/>
                    </a:cubicBezTo>
                    <a:cubicBezTo>
                      <a:pt x="95" y="26"/>
                      <a:pt x="197" y="4"/>
                      <a:pt x="223" y="2"/>
                    </a:cubicBezTo>
                    <a:cubicBezTo>
                      <a:pt x="249" y="0"/>
                      <a:pt x="295" y="6"/>
                      <a:pt x="309" y="4"/>
                    </a:cubicBezTo>
                    <a:cubicBezTo>
                      <a:pt x="323" y="2"/>
                      <a:pt x="349" y="26"/>
                      <a:pt x="349" y="42"/>
                    </a:cubicBezTo>
                    <a:cubicBezTo>
                      <a:pt x="349" y="58"/>
                      <a:pt x="273" y="108"/>
                      <a:pt x="273" y="108"/>
                    </a:cubicBezTo>
                    <a:cubicBezTo>
                      <a:pt x="273" y="108"/>
                      <a:pt x="259" y="122"/>
                      <a:pt x="287" y="152"/>
                    </a:cubicBezTo>
                    <a:cubicBezTo>
                      <a:pt x="369" y="148"/>
                      <a:pt x="369" y="148"/>
                      <a:pt x="369" y="148"/>
                    </a:cubicBezTo>
                    <a:cubicBezTo>
                      <a:pt x="369" y="148"/>
                      <a:pt x="419" y="176"/>
                      <a:pt x="391" y="208"/>
                    </a:cubicBezTo>
                    <a:cubicBezTo>
                      <a:pt x="391" y="208"/>
                      <a:pt x="364" y="197"/>
                      <a:pt x="350" y="197"/>
                    </a:cubicBezTo>
                    <a:cubicBezTo>
                      <a:pt x="337" y="197"/>
                      <a:pt x="302" y="205"/>
                      <a:pt x="302" y="205"/>
                    </a:cubicBezTo>
                    <a:cubicBezTo>
                      <a:pt x="302" y="205"/>
                      <a:pt x="294" y="304"/>
                      <a:pt x="273" y="349"/>
                    </a:cubicBezTo>
                    <a:cubicBezTo>
                      <a:pt x="252" y="395"/>
                      <a:pt x="278" y="427"/>
                      <a:pt x="190" y="355"/>
                    </a:cubicBezTo>
                    <a:cubicBezTo>
                      <a:pt x="190" y="355"/>
                      <a:pt x="161" y="309"/>
                      <a:pt x="164" y="253"/>
                    </a:cubicBezTo>
                    <a:cubicBezTo>
                      <a:pt x="164" y="253"/>
                      <a:pt x="174" y="315"/>
                      <a:pt x="217" y="312"/>
                    </a:cubicBezTo>
                    <a:cubicBezTo>
                      <a:pt x="260" y="309"/>
                      <a:pt x="262" y="203"/>
                      <a:pt x="262" y="203"/>
                    </a:cubicBezTo>
                    <a:cubicBezTo>
                      <a:pt x="262" y="203"/>
                      <a:pt x="137" y="227"/>
                      <a:pt x="124" y="240"/>
                    </a:cubicBezTo>
                    <a:cubicBezTo>
                      <a:pt x="124" y="240"/>
                      <a:pt x="92" y="245"/>
                      <a:pt x="81" y="189"/>
                    </a:cubicBezTo>
                    <a:cubicBezTo>
                      <a:pt x="81" y="189"/>
                      <a:pt x="100" y="147"/>
                      <a:pt x="105" y="176"/>
                    </a:cubicBezTo>
                    <a:cubicBezTo>
                      <a:pt x="105" y="176"/>
                      <a:pt x="106" y="196"/>
                      <a:pt x="216" y="164"/>
                    </a:cubicBezTo>
                    <a:cubicBezTo>
                      <a:pt x="216" y="164"/>
                      <a:pt x="269" y="167"/>
                      <a:pt x="225" y="132"/>
                    </a:cubicBezTo>
                    <a:cubicBezTo>
                      <a:pt x="200" y="111"/>
                      <a:pt x="230" y="100"/>
                      <a:pt x="232" y="95"/>
                    </a:cubicBezTo>
                    <a:cubicBezTo>
                      <a:pt x="233" y="89"/>
                      <a:pt x="272" y="55"/>
                      <a:pt x="270" y="48"/>
                    </a:cubicBezTo>
                    <a:cubicBezTo>
                      <a:pt x="269" y="41"/>
                      <a:pt x="225" y="41"/>
                      <a:pt x="205" y="48"/>
                    </a:cubicBezTo>
                    <a:cubicBezTo>
                      <a:pt x="185" y="55"/>
                      <a:pt x="93" y="79"/>
                      <a:pt x="88" y="88"/>
                    </a:cubicBezTo>
                    <a:cubicBezTo>
                      <a:pt x="82" y="97"/>
                      <a:pt x="66" y="96"/>
                      <a:pt x="50" y="88"/>
                    </a:cubicBezTo>
                    <a:cubicBezTo>
                      <a:pt x="34" y="80"/>
                      <a:pt x="0" y="60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1" name="Freeform 71">
                <a:extLst>
                  <a:ext uri="{FF2B5EF4-FFF2-40B4-BE49-F238E27FC236}">
                    <a16:creationId xmlns:a16="http://schemas.microsoft.com/office/drawing/2014/main" id="{1DD0C7F6-F810-4EE9-BB4C-15858B3CD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0901" y="1852613"/>
                <a:ext cx="342900" cy="198438"/>
              </a:xfrm>
              <a:custGeom>
                <a:avLst/>
                <a:gdLst>
                  <a:gd name="T0" fmla="*/ 177 w 223"/>
                  <a:gd name="T1" fmla="*/ 42 h 128"/>
                  <a:gd name="T2" fmla="*/ 208 w 223"/>
                  <a:gd name="T3" fmla="*/ 42 h 128"/>
                  <a:gd name="T4" fmla="*/ 171 w 223"/>
                  <a:gd name="T5" fmla="*/ 112 h 128"/>
                  <a:gd name="T6" fmla="*/ 41 w 223"/>
                  <a:gd name="T7" fmla="*/ 128 h 128"/>
                  <a:gd name="T8" fmla="*/ 0 w 223"/>
                  <a:gd name="T9" fmla="*/ 104 h 128"/>
                  <a:gd name="T10" fmla="*/ 177 w 223"/>
                  <a:gd name="T11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3" h="128">
                    <a:moveTo>
                      <a:pt x="177" y="42"/>
                    </a:moveTo>
                    <a:cubicBezTo>
                      <a:pt x="177" y="42"/>
                      <a:pt x="193" y="0"/>
                      <a:pt x="208" y="42"/>
                    </a:cubicBezTo>
                    <a:cubicBezTo>
                      <a:pt x="223" y="84"/>
                      <a:pt x="195" y="105"/>
                      <a:pt x="171" y="112"/>
                    </a:cubicBezTo>
                    <a:cubicBezTo>
                      <a:pt x="146" y="118"/>
                      <a:pt x="69" y="128"/>
                      <a:pt x="41" y="128"/>
                    </a:cubicBezTo>
                    <a:cubicBezTo>
                      <a:pt x="13" y="127"/>
                      <a:pt x="4" y="113"/>
                      <a:pt x="0" y="104"/>
                    </a:cubicBezTo>
                    <a:cubicBezTo>
                      <a:pt x="0" y="104"/>
                      <a:pt x="141" y="89"/>
                      <a:pt x="177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2" name="Freeform 72">
                <a:extLst>
                  <a:ext uri="{FF2B5EF4-FFF2-40B4-BE49-F238E27FC236}">
                    <a16:creationId xmlns:a16="http://schemas.microsoft.com/office/drawing/2014/main" id="{2F44AA11-2AD0-448F-AB94-CA49C491A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6763" y="1866901"/>
                <a:ext cx="854075" cy="833438"/>
              </a:xfrm>
              <a:custGeom>
                <a:avLst/>
                <a:gdLst>
                  <a:gd name="T0" fmla="*/ 0 w 556"/>
                  <a:gd name="T1" fmla="*/ 224 h 541"/>
                  <a:gd name="T2" fmla="*/ 52 w 556"/>
                  <a:gd name="T3" fmla="*/ 231 h 541"/>
                  <a:gd name="T4" fmla="*/ 124 w 556"/>
                  <a:gd name="T5" fmla="*/ 208 h 541"/>
                  <a:gd name="T6" fmla="*/ 196 w 556"/>
                  <a:gd name="T7" fmla="*/ 181 h 541"/>
                  <a:gd name="T8" fmla="*/ 214 w 556"/>
                  <a:gd name="T9" fmla="*/ 132 h 541"/>
                  <a:gd name="T10" fmla="*/ 248 w 556"/>
                  <a:gd name="T11" fmla="*/ 152 h 541"/>
                  <a:gd name="T12" fmla="*/ 322 w 556"/>
                  <a:gd name="T13" fmla="*/ 206 h 541"/>
                  <a:gd name="T14" fmla="*/ 368 w 556"/>
                  <a:gd name="T15" fmla="*/ 235 h 541"/>
                  <a:gd name="T16" fmla="*/ 382 w 556"/>
                  <a:gd name="T17" fmla="*/ 241 h 541"/>
                  <a:gd name="T18" fmla="*/ 380 w 556"/>
                  <a:gd name="T19" fmla="*/ 179 h 541"/>
                  <a:gd name="T20" fmla="*/ 311 w 556"/>
                  <a:gd name="T21" fmla="*/ 124 h 541"/>
                  <a:gd name="T22" fmla="*/ 334 w 556"/>
                  <a:gd name="T23" fmla="*/ 110 h 541"/>
                  <a:gd name="T24" fmla="*/ 387 w 556"/>
                  <a:gd name="T25" fmla="*/ 136 h 541"/>
                  <a:gd name="T26" fmla="*/ 386 w 556"/>
                  <a:gd name="T27" fmla="*/ 46 h 541"/>
                  <a:gd name="T28" fmla="*/ 374 w 556"/>
                  <a:gd name="T29" fmla="*/ 0 h 541"/>
                  <a:gd name="T30" fmla="*/ 425 w 556"/>
                  <a:gd name="T31" fmla="*/ 37 h 541"/>
                  <a:gd name="T32" fmla="*/ 427 w 556"/>
                  <a:gd name="T33" fmla="*/ 109 h 541"/>
                  <a:gd name="T34" fmla="*/ 417 w 556"/>
                  <a:gd name="T35" fmla="*/ 241 h 541"/>
                  <a:gd name="T36" fmla="*/ 498 w 556"/>
                  <a:gd name="T37" fmla="*/ 231 h 541"/>
                  <a:gd name="T38" fmla="*/ 534 w 556"/>
                  <a:gd name="T39" fmla="*/ 275 h 541"/>
                  <a:gd name="T40" fmla="*/ 470 w 556"/>
                  <a:gd name="T41" fmla="*/ 285 h 541"/>
                  <a:gd name="T42" fmla="*/ 421 w 556"/>
                  <a:gd name="T43" fmla="*/ 305 h 541"/>
                  <a:gd name="T44" fmla="*/ 417 w 556"/>
                  <a:gd name="T45" fmla="*/ 536 h 541"/>
                  <a:gd name="T46" fmla="*/ 373 w 556"/>
                  <a:gd name="T47" fmla="*/ 503 h 541"/>
                  <a:gd name="T48" fmla="*/ 376 w 556"/>
                  <a:gd name="T49" fmla="*/ 320 h 541"/>
                  <a:gd name="T50" fmla="*/ 344 w 556"/>
                  <a:gd name="T51" fmla="*/ 332 h 541"/>
                  <a:gd name="T52" fmla="*/ 288 w 556"/>
                  <a:gd name="T53" fmla="*/ 331 h 541"/>
                  <a:gd name="T54" fmla="*/ 289 w 556"/>
                  <a:gd name="T55" fmla="*/ 285 h 541"/>
                  <a:gd name="T56" fmla="*/ 334 w 556"/>
                  <a:gd name="T57" fmla="*/ 273 h 541"/>
                  <a:gd name="T58" fmla="*/ 324 w 556"/>
                  <a:gd name="T59" fmla="*/ 243 h 541"/>
                  <a:gd name="T60" fmla="*/ 273 w 556"/>
                  <a:gd name="T61" fmla="*/ 207 h 541"/>
                  <a:gd name="T62" fmla="*/ 236 w 556"/>
                  <a:gd name="T63" fmla="*/ 229 h 541"/>
                  <a:gd name="T64" fmla="*/ 252 w 556"/>
                  <a:gd name="T65" fmla="*/ 232 h 541"/>
                  <a:gd name="T66" fmla="*/ 277 w 556"/>
                  <a:gd name="T67" fmla="*/ 237 h 541"/>
                  <a:gd name="T68" fmla="*/ 229 w 556"/>
                  <a:gd name="T69" fmla="*/ 300 h 541"/>
                  <a:gd name="T70" fmla="*/ 218 w 556"/>
                  <a:gd name="T71" fmla="*/ 392 h 541"/>
                  <a:gd name="T72" fmla="*/ 173 w 556"/>
                  <a:gd name="T73" fmla="*/ 405 h 541"/>
                  <a:gd name="T74" fmla="*/ 172 w 556"/>
                  <a:gd name="T75" fmla="*/ 357 h 541"/>
                  <a:gd name="T76" fmla="*/ 149 w 556"/>
                  <a:gd name="T77" fmla="*/ 349 h 541"/>
                  <a:gd name="T78" fmla="*/ 60 w 556"/>
                  <a:gd name="T79" fmla="*/ 375 h 541"/>
                  <a:gd name="T80" fmla="*/ 61 w 556"/>
                  <a:gd name="T81" fmla="*/ 331 h 541"/>
                  <a:gd name="T82" fmla="*/ 132 w 556"/>
                  <a:gd name="T83" fmla="*/ 256 h 541"/>
                  <a:gd name="T84" fmla="*/ 164 w 556"/>
                  <a:gd name="T85" fmla="*/ 256 h 541"/>
                  <a:gd name="T86" fmla="*/ 158 w 556"/>
                  <a:gd name="T87" fmla="*/ 285 h 541"/>
                  <a:gd name="T88" fmla="*/ 140 w 556"/>
                  <a:gd name="T89" fmla="*/ 297 h 541"/>
                  <a:gd name="T90" fmla="*/ 149 w 556"/>
                  <a:gd name="T91" fmla="*/ 303 h 541"/>
                  <a:gd name="T92" fmla="*/ 186 w 556"/>
                  <a:gd name="T93" fmla="*/ 271 h 541"/>
                  <a:gd name="T94" fmla="*/ 190 w 556"/>
                  <a:gd name="T95" fmla="*/ 243 h 541"/>
                  <a:gd name="T96" fmla="*/ 171 w 556"/>
                  <a:gd name="T97" fmla="*/ 223 h 541"/>
                  <a:gd name="T98" fmla="*/ 74 w 556"/>
                  <a:gd name="T99" fmla="*/ 250 h 541"/>
                  <a:gd name="T100" fmla="*/ 40 w 556"/>
                  <a:gd name="T101" fmla="*/ 271 h 541"/>
                  <a:gd name="T102" fmla="*/ 12 w 556"/>
                  <a:gd name="T103" fmla="*/ 265 h 541"/>
                  <a:gd name="T104" fmla="*/ 0 w 556"/>
                  <a:gd name="T105" fmla="*/ 2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56" h="541">
                    <a:moveTo>
                      <a:pt x="0" y="224"/>
                    </a:moveTo>
                    <a:cubicBezTo>
                      <a:pt x="0" y="224"/>
                      <a:pt x="31" y="236"/>
                      <a:pt x="52" y="231"/>
                    </a:cubicBezTo>
                    <a:cubicBezTo>
                      <a:pt x="72" y="225"/>
                      <a:pt x="106" y="212"/>
                      <a:pt x="124" y="208"/>
                    </a:cubicBezTo>
                    <a:cubicBezTo>
                      <a:pt x="142" y="204"/>
                      <a:pt x="182" y="202"/>
                      <a:pt x="196" y="181"/>
                    </a:cubicBezTo>
                    <a:cubicBezTo>
                      <a:pt x="211" y="159"/>
                      <a:pt x="214" y="132"/>
                      <a:pt x="214" y="132"/>
                    </a:cubicBezTo>
                    <a:cubicBezTo>
                      <a:pt x="214" y="132"/>
                      <a:pt x="234" y="133"/>
                      <a:pt x="248" y="152"/>
                    </a:cubicBezTo>
                    <a:cubicBezTo>
                      <a:pt x="262" y="171"/>
                      <a:pt x="315" y="205"/>
                      <a:pt x="322" y="206"/>
                    </a:cubicBezTo>
                    <a:cubicBezTo>
                      <a:pt x="330" y="207"/>
                      <a:pt x="364" y="227"/>
                      <a:pt x="368" y="235"/>
                    </a:cubicBezTo>
                    <a:cubicBezTo>
                      <a:pt x="372" y="244"/>
                      <a:pt x="382" y="241"/>
                      <a:pt x="382" y="241"/>
                    </a:cubicBezTo>
                    <a:cubicBezTo>
                      <a:pt x="380" y="179"/>
                      <a:pt x="380" y="179"/>
                      <a:pt x="380" y="179"/>
                    </a:cubicBezTo>
                    <a:cubicBezTo>
                      <a:pt x="380" y="179"/>
                      <a:pt x="316" y="137"/>
                      <a:pt x="311" y="124"/>
                    </a:cubicBezTo>
                    <a:cubicBezTo>
                      <a:pt x="306" y="111"/>
                      <a:pt x="318" y="105"/>
                      <a:pt x="334" y="110"/>
                    </a:cubicBezTo>
                    <a:cubicBezTo>
                      <a:pt x="349" y="115"/>
                      <a:pt x="380" y="138"/>
                      <a:pt x="387" y="136"/>
                    </a:cubicBezTo>
                    <a:cubicBezTo>
                      <a:pt x="394" y="134"/>
                      <a:pt x="391" y="61"/>
                      <a:pt x="386" y="46"/>
                    </a:cubicBezTo>
                    <a:cubicBezTo>
                      <a:pt x="382" y="31"/>
                      <a:pt x="374" y="0"/>
                      <a:pt x="374" y="0"/>
                    </a:cubicBezTo>
                    <a:cubicBezTo>
                      <a:pt x="374" y="0"/>
                      <a:pt x="411" y="15"/>
                      <a:pt x="425" y="37"/>
                    </a:cubicBezTo>
                    <a:cubicBezTo>
                      <a:pt x="439" y="59"/>
                      <a:pt x="430" y="99"/>
                      <a:pt x="427" y="109"/>
                    </a:cubicBezTo>
                    <a:cubicBezTo>
                      <a:pt x="424" y="118"/>
                      <a:pt x="414" y="221"/>
                      <a:pt x="417" y="241"/>
                    </a:cubicBezTo>
                    <a:cubicBezTo>
                      <a:pt x="417" y="241"/>
                      <a:pt x="474" y="227"/>
                      <a:pt x="498" y="231"/>
                    </a:cubicBezTo>
                    <a:cubicBezTo>
                      <a:pt x="523" y="234"/>
                      <a:pt x="556" y="267"/>
                      <a:pt x="534" y="275"/>
                    </a:cubicBezTo>
                    <a:cubicBezTo>
                      <a:pt x="512" y="284"/>
                      <a:pt x="484" y="283"/>
                      <a:pt x="470" y="285"/>
                    </a:cubicBezTo>
                    <a:cubicBezTo>
                      <a:pt x="452" y="288"/>
                      <a:pt x="434" y="285"/>
                      <a:pt x="421" y="305"/>
                    </a:cubicBezTo>
                    <a:cubicBezTo>
                      <a:pt x="417" y="536"/>
                      <a:pt x="417" y="536"/>
                      <a:pt x="417" y="536"/>
                    </a:cubicBezTo>
                    <a:cubicBezTo>
                      <a:pt x="417" y="536"/>
                      <a:pt x="386" y="541"/>
                      <a:pt x="373" y="503"/>
                    </a:cubicBezTo>
                    <a:cubicBezTo>
                      <a:pt x="376" y="320"/>
                      <a:pt x="376" y="320"/>
                      <a:pt x="376" y="320"/>
                    </a:cubicBezTo>
                    <a:cubicBezTo>
                      <a:pt x="376" y="320"/>
                      <a:pt x="350" y="323"/>
                      <a:pt x="344" y="332"/>
                    </a:cubicBezTo>
                    <a:cubicBezTo>
                      <a:pt x="337" y="341"/>
                      <a:pt x="301" y="344"/>
                      <a:pt x="288" y="331"/>
                    </a:cubicBezTo>
                    <a:cubicBezTo>
                      <a:pt x="274" y="317"/>
                      <a:pt x="238" y="277"/>
                      <a:pt x="289" y="285"/>
                    </a:cubicBezTo>
                    <a:cubicBezTo>
                      <a:pt x="289" y="285"/>
                      <a:pt x="317" y="287"/>
                      <a:pt x="334" y="273"/>
                    </a:cubicBezTo>
                    <a:cubicBezTo>
                      <a:pt x="352" y="260"/>
                      <a:pt x="340" y="251"/>
                      <a:pt x="324" y="243"/>
                    </a:cubicBezTo>
                    <a:cubicBezTo>
                      <a:pt x="308" y="235"/>
                      <a:pt x="280" y="209"/>
                      <a:pt x="273" y="207"/>
                    </a:cubicBezTo>
                    <a:cubicBezTo>
                      <a:pt x="266" y="204"/>
                      <a:pt x="244" y="188"/>
                      <a:pt x="236" y="229"/>
                    </a:cubicBezTo>
                    <a:cubicBezTo>
                      <a:pt x="236" y="229"/>
                      <a:pt x="242" y="240"/>
                      <a:pt x="252" y="232"/>
                    </a:cubicBezTo>
                    <a:cubicBezTo>
                      <a:pt x="252" y="232"/>
                      <a:pt x="277" y="213"/>
                      <a:pt x="277" y="237"/>
                    </a:cubicBezTo>
                    <a:cubicBezTo>
                      <a:pt x="277" y="261"/>
                      <a:pt x="233" y="299"/>
                      <a:pt x="229" y="300"/>
                    </a:cubicBezTo>
                    <a:cubicBezTo>
                      <a:pt x="225" y="301"/>
                      <a:pt x="218" y="392"/>
                      <a:pt x="218" y="392"/>
                    </a:cubicBezTo>
                    <a:cubicBezTo>
                      <a:pt x="218" y="392"/>
                      <a:pt x="210" y="479"/>
                      <a:pt x="173" y="405"/>
                    </a:cubicBezTo>
                    <a:cubicBezTo>
                      <a:pt x="172" y="357"/>
                      <a:pt x="172" y="357"/>
                      <a:pt x="172" y="357"/>
                    </a:cubicBezTo>
                    <a:cubicBezTo>
                      <a:pt x="172" y="357"/>
                      <a:pt x="178" y="329"/>
                      <a:pt x="149" y="349"/>
                    </a:cubicBezTo>
                    <a:cubicBezTo>
                      <a:pt x="120" y="369"/>
                      <a:pt x="88" y="400"/>
                      <a:pt x="60" y="375"/>
                    </a:cubicBezTo>
                    <a:cubicBezTo>
                      <a:pt x="32" y="349"/>
                      <a:pt x="54" y="339"/>
                      <a:pt x="61" y="331"/>
                    </a:cubicBezTo>
                    <a:cubicBezTo>
                      <a:pt x="68" y="323"/>
                      <a:pt x="132" y="256"/>
                      <a:pt x="132" y="256"/>
                    </a:cubicBezTo>
                    <a:cubicBezTo>
                      <a:pt x="132" y="256"/>
                      <a:pt x="148" y="243"/>
                      <a:pt x="164" y="256"/>
                    </a:cubicBezTo>
                    <a:cubicBezTo>
                      <a:pt x="180" y="269"/>
                      <a:pt x="162" y="285"/>
                      <a:pt x="158" y="285"/>
                    </a:cubicBezTo>
                    <a:cubicBezTo>
                      <a:pt x="154" y="285"/>
                      <a:pt x="140" y="297"/>
                      <a:pt x="140" y="297"/>
                    </a:cubicBezTo>
                    <a:cubicBezTo>
                      <a:pt x="140" y="297"/>
                      <a:pt x="127" y="315"/>
                      <a:pt x="149" y="303"/>
                    </a:cubicBezTo>
                    <a:cubicBezTo>
                      <a:pt x="171" y="290"/>
                      <a:pt x="186" y="271"/>
                      <a:pt x="186" y="271"/>
                    </a:cubicBezTo>
                    <a:cubicBezTo>
                      <a:pt x="186" y="271"/>
                      <a:pt x="191" y="251"/>
                      <a:pt x="190" y="243"/>
                    </a:cubicBezTo>
                    <a:cubicBezTo>
                      <a:pt x="190" y="236"/>
                      <a:pt x="194" y="215"/>
                      <a:pt x="171" y="223"/>
                    </a:cubicBezTo>
                    <a:cubicBezTo>
                      <a:pt x="148" y="232"/>
                      <a:pt x="102" y="230"/>
                      <a:pt x="74" y="250"/>
                    </a:cubicBezTo>
                    <a:cubicBezTo>
                      <a:pt x="46" y="270"/>
                      <a:pt x="44" y="267"/>
                      <a:pt x="40" y="271"/>
                    </a:cubicBezTo>
                    <a:cubicBezTo>
                      <a:pt x="37" y="276"/>
                      <a:pt x="19" y="277"/>
                      <a:pt x="12" y="265"/>
                    </a:cubicBezTo>
                    <a:cubicBezTo>
                      <a:pt x="4" y="253"/>
                      <a:pt x="0" y="224"/>
                      <a:pt x="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3" name="Freeform 73">
                <a:extLst>
                  <a:ext uri="{FF2B5EF4-FFF2-40B4-BE49-F238E27FC236}">
                    <a16:creationId xmlns:a16="http://schemas.microsoft.com/office/drawing/2014/main" id="{998653B9-10EB-40B3-BF90-BEEF08439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7513" y="1895476"/>
                <a:ext cx="500063" cy="747713"/>
              </a:xfrm>
              <a:custGeom>
                <a:avLst/>
                <a:gdLst>
                  <a:gd name="T0" fmla="*/ 0 w 326"/>
                  <a:gd name="T1" fmla="*/ 144 h 486"/>
                  <a:gd name="T2" fmla="*/ 90 w 326"/>
                  <a:gd name="T3" fmla="*/ 142 h 486"/>
                  <a:gd name="T4" fmla="*/ 160 w 326"/>
                  <a:gd name="T5" fmla="*/ 122 h 486"/>
                  <a:gd name="T6" fmla="*/ 214 w 326"/>
                  <a:gd name="T7" fmla="*/ 80 h 486"/>
                  <a:gd name="T8" fmla="*/ 288 w 326"/>
                  <a:gd name="T9" fmla="*/ 0 h 486"/>
                  <a:gd name="T10" fmla="*/ 294 w 326"/>
                  <a:gd name="T11" fmla="*/ 30 h 486"/>
                  <a:gd name="T12" fmla="*/ 258 w 326"/>
                  <a:gd name="T13" fmla="*/ 84 h 486"/>
                  <a:gd name="T14" fmla="*/ 282 w 326"/>
                  <a:gd name="T15" fmla="*/ 92 h 486"/>
                  <a:gd name="T16" fmla="*/ 236 w 326"/>
                  <a:gd name="T17" fmla="*/ 130 h 486"/>
                  <a:gd name="T18" fmla="*/ 224 w 326"/>
                  <a:gd name="T19" fmla="*/ 178 h 486"/>
                  <a:gd name="T20" fmla="*/ 258 w 326"/>
                  <a:gd name="T21" fmla="*/ 188 h 486"/>
                  <a:gd name="T22" fmla="*/ 264 w 326"/>
                  <a:gd name="T23" fmla="*/ 218 h 486"/>
                  <a:gd name="T24" fmla="*/ 212 w 326"/>
                  <a:gd name="T25" fmla="*/ 270 h 486"/>
                  <a:gd name="T26" fmla="*/ 202 w 326"/>
                  <a:gd name="T27" fmla="*/ 468 h 486"/>
                  <a:gd name="T28" fmla="*/ 162 w 326"/>
                  <a:gd name="T29" fmla="*/ 470 h 486"/>
                  <a:gd name="T30" fmla="*/ 108 w 326"/>
                  <a:gd name="T31" fmla="*/ 386 h 486"/>
                  <a:gd name="T32" fmla="*/ 72 w 326"/>
                  <a:gd name="T33" fmla="*/ 326 h 486"/>
                  <a:gd name="T34" fmla="*/ 177 w 326"/>
                  <a:gd name="T35" fmla="*/ 219 h 486"/>
                  <a:gd name="T36" fmla="*/ 194 w 326"/>
                  <a:gd name="T37" fmla="*/ 145 h 486"/>
                  <a:gd name="T38" fmla="*/ 118 w 326"/>
                  <a:gd name="T39" fmla="*/ 159 h 486"/>
                  <a:gd name="T40" fmla="*/ 0 w 326"/>
                  <a:gd name="T41" fmla="*/ 1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6" h="486">
                    <a:moveTo>
                      <a:pt x="0" y="144"/>
                    </a:moveTo>
                    <a:cubicBezTo>
                      <a:pt x="0" y="144"/>
                      <a:pt x="60" y="152"/>
                      <a:pt x="90" y="142"/>
                    </a:cubicBezTo>
                    <a:cubicBezTo>
                      <a:pt x="120" y="132"/>
                      <a:pt x="136" y="124"/>
                      <a:pt x="160" y="122"/>
                    </a:cubicBezTo>
                    <a:cubicBezTo>
                      <a:pt x="184" y="120"/>
                      <a:pt x="196" y="114"/>
                      <a:pt x="214" y="80"/>
                    </a:cubicBezTo>
                    <a:cubicBezTo>
                      <a:pt x="232" y="46"/>
                      <a:pt x="250" y="0"/>
                      <a:pt x="288" y="0"/>
                    </a:cubicBezTo>
                    <a:cubicBezTo>
                      <a:pt x="326" y="0"/>
                      <a:pt x="314" y="26"/>
                      <a:pt x="294" y="30"/>
                    </a:cubicBezTo>
                    <a:cubicBezTo>
                      <a:pt x="274" y="34"/>
                      <a:pt x="256" y="68"/>
                      <a:pt x="258" y="84"/>
                    </a:cubicBezTo>
                    <a:cubicBezTo>
                      <a:pt x="260" y="100"/>
                      <a:pt x="288" y="86"/>
                      <a:pt x="282" y="92"/>
                    </a:cubicBezTo>
                    <a:cubicBezTo>
                      <a:pt x="276" y="98"/>
                      <a:pt x="252" y="118"/>
                      <a:pt x="236" y="130"/>
                    </a:cubicBezTo>
                    <a:cubicBezTo>
                      <a:pt x="220" y="142"/>
                      <a:pt x="224" y="178"/>
                      <a:pt x="224" y="178"/>
                    </a:cubicBezTo>
                    <a:cubicBezTo>
                      <a:pt x="224" y="178"/>
                      <a:pt x="256" y="174"/>
                      <a:pt x="258" y="188"/>
                    </a:cubicBezTo>
                    <a:cubicBezTo>
                      <a:pt x="260" y="202"/>
                      <a:pt x="264" y="218"/>
                      <a:pt x="264" y="218"/>
                    </a:cubicBezTo>
                    <a:cubicBezTo>
                      <a:pt x="264" y="218"/>
                      <a:pt x="218" y="246"/>
                      <a:pt x="212" y="270"/>
                    </a:cubicBezTo>
                    <a:cubicBezTo>
                      <a:pt x="206" y="294"/>
                      <a:pt x="202" y="468"/>
                      <a:pt x="202" y="468"/>
                    </a:cubicBezTo>
                    <a:cubicBezTo>
                      <a:pt x="202" y="468"/>
                      <a:pt x="184" y="486"/>
                      <a:pt x="162" y="470"/>
                    </a:cubicBezTo>
                    <a:cubicBezTo>
                      <a:pt x="140" y="454"/>
                      <a:pt x="108" y="386"/>
                      <a:pt x="108" y="386"/>
                    </a:cubicBezTo>
                    <a:cubicBezTo>
                      <a:pt x="108" y="386"/>
                      <a:pt x="36" y="377"/>
                      <a:pt x="72" y="326"/>
                    </a:cubicBezTo>
                    <a:cubicBezTo>
                      <a:pt x="72" y="326"/>
                      <a:pt x="170" y="227"/>
                      <a:pt x="177" y="219"/>
                    </a:cubicBezTo>
                    <a:cubicBezTo>
                      <a:pt x="183" y="211"/>
                      <a:pt x="194" y="151"/>
                      <a:pt x="194" y="145"/>
                    </a:cubicBezTo>
                    <a:cubicBezTo>
                      <a:pt x="194" y="145"/>
                      <a:pt x="151" y="139"/>
                      <a:pt x="118" y="159"/>
                    </a:cubicBezTo>
                    <a:cubicBezTo>
                      <a:pt x="85" y="179"/>
                      <a:pt x="35" y="177"/>
                      <a:pt x="0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4" name="Freeform 74">
                <a:extLst>
                  <a:ext uri="{FF2B5EF4-FFF2-40B4-BE49-F238E27FC236}">
                    <a16:creationId xmlns:a16="http://schemas.microsoft.com/office/drawing/2014/main" id="{5F75757E-D270-4EE4-BFBC-88779D5E1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9601" y="2335213"/>
                <a:ext cx="82550" cy="207963"/>
              </a:xfrm>
              <a:custGeom>
                <a:avLst/>
                <a:gdLst>
                  <a:gd name="T0" fmla="*/ 53 w 54"/>
                  <a:gd name="T1" fmla="*/ 0 h 135"/>
                  <a:gd name="T2" fmla="*/ 49 w 54"/>
                  <a:gd name="T3" fmla="*/ 123 h 135"/>
                  <a:gd name="T4" fmla="*/ 21 w 54"/>
                  <a:gd name="T5" fmla="*/ 120 h 135"/>
                  <a:gd name="T6" fmla="*/ 0 w 54"/>
                  <a:gd name="T7" fmla="*/ 85 h 135"/>
                  <a:gd name="T8" fmla="*/ 53 w 54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5">
                    <a:moveTo>
                      <a:pt x="53" y="0"/>
                    </a:moveTo>
                    <a:cubicBezTo>
                      <a:pt x="53" y="0"/>
                      <a:pt x="54" y="111"/>
                      <a:pt x="49" y="123"/>
                    </a:cubicBezTo>
                    <a:cubicBezTo>
                      <a:pt x="44" y="135"/>
                      <a:pt x="32" y="135"/>
                      <a:pt x="21" y="120"/>
                    </a:cubicBezTo>
                    <a:cubicBezTo>
                      <a:pt x="10" y="105"/>
                      <a:pt x="0" y="89"/>
                      <a:pt x="0" y="85"/>
                    </a:cubicBezTo>
                    <a:cubicBezTo>
                      <a:pt x="0" y="81"/>
                      <a:pt x="36" y="4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5" name="Freeform 75">
                <a:extLst>
                  <a:ext uri="{FF2B5EF4-FFF2-40B4-BE49-F238E27FC236}">
                    <a16:creationId xmlns:a16="http://schemas.microsoft.com/office/drawing/2014/main" id="{CAAD3C02-2265-4D3D-9F36-6D1DC72C51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5976" y="1885951"/>
                <a:ext cx="563563" cy="654050"/>
              </a:xfrm>
              <a:custGeom>
                <a:avLst/>
                <a:gdLst>
                  <a:gd name="T0" fmla="*/ 291 w 367"/>
                  <a:gd name="T1" fmla="*/ 336 h 425"/>
                  <a:gd name="T2" fmla="*/ 208 w 367"/>
                  <a:gd name="T3" fmla="*/ 303 h 425"/>
                  <a:gd name="T4" fmla="*/ 214 w 367"/>
                  <a:gd name="T5" fmla="*/ 229 h 425"/>
                  <a:gd name="T6" fmla="*/ 155 w 367"/>
                  <a:gd name="T7" fmla="*/ 180 h 425"/>
                  <a:gd name="T8" fmla="*/ 180 w 367"/>
                  <a:gd name="T9" fmla="*/ 141 h 425"/>
                  <a:gd name="T10" fmla="*/ 240 w 367"/>
                  <a:gd name="T11" fmla="*/ 100 h 425"/>
                  <a:gd name="T12" fmla="*/ 174 w 367"/>
                  <a:gd name="T13" fmla="*/ 69 h 425"/>
                  <a:gd name="T14" fmla="*/ 180 w 367"/>
                  <a:gd name="T15" fmla="*/ 37 h 425"/>
                  <a:gd name="T16" fmla="*/ 134 w 367"/>
                  <a:gd name="T17" fmla="*/ 0 h 425"/>
                  <a:gd name="T18" fmla="*/ 124 w 367"/>
                  <a:gd name="T19" fmla="*/ 91 h 425"/>
                  <a:gd name="T20" fmla="*/ 50 w 367"/>
                  <a:gd name="T21" fmla="*/ 135 h 425"/>
                  <a:gd name="T22" fmla="*/ 38 w 367"/>
                  <a:gd name="T23" fmla="*/ 164 h 425"/>
                  <a:gd name="T24" fmla="*/ 88 w 367"/>
                  <a:gd name="T25" fmla="*/ 172 h 425"/>
                  <a:gd name="T26" fmla="*/ 106 w 367"/>
                  <a:gd name="T27" fmla="*/ 183 h 425"/>
                  <a:gd name="T28" fmla="*/ 92 w 367"/>
                  <a:gd name="T29" fmla="*/ 212 h 425"/>
                  <a:gd name="T30" fmla="*/ 72 w 367"/>
                  <a:gd name="T31" fmla="*/ 223 h 425"/>
                  <a:gd name="T32" fmla="*/ 27 w 367"/>
                  <a:gd name="T33" fmla="*/ 189 h 425"/>
                  <a:gd name="T34" fmla="*/ 24 w 367"/>
                  <a:gd name="T35" fmla="*/ 233 h 425"/>
                  <a:gd name="T36" fmla="*/ 18 w 367"/>
                  <a:gd name="T37" fmla="*/ 256 h 425"/>
                  <a:gd name="T38" fmla="*/ 36 w 367"/>
                  <a:gd name="T39" fmla="*/ 245 h 425"/>
                  <a:gd name="T40" fmla="*/ 111 w 367"/>
                  <a:gd name="T41" fmla="*/ 293 h 425"/>
                  <a:gd name="T42" fmla="*/ 110 w 367"/>
                  <a:gd name="T43" fmla="*/ 336 h 425"/>
                  <a:gd name="T44" fmla="*/ 39 w 367"/>
                  <a:gd name="T45" fmla="*/ 339 h 425"/>
                  <a:gd name="T46" fmla="*/ 0 w 367"/>
                  <a:gd name="T47" fmla="*/ 315 h 425"/>
                  <a:gd name="T48" fmla="*/ 118 w 367"/>
                  <a:gd name="T49" fmla="*/ 395 h 425"/>
                  <a:gd name="T50" fmla="*/ 203 w 367"/>
                  <a:gd name="T51" fmla="*/ 352 h 425"/>
                  <a:gd name="T52" fmla="*/ 311 w 367"/>
                  <a:gd name="T53" fmla="*/ 403 h 425"/>
                  <a:gd name="T54" fmla="*/ 347 w 367"/>
                  <a:gd name="T55" fmla="*/ 404 h 425"/>
                  <a:gd name="T56" fmla="*/ 291 w 367"/>
                  <a:gd name="T57" fmla="*/ 336 h 425"/>
                  <a:gd name="T58" fmla="*/ 150 w 367"/>
                  <a:gd name="T59" fmla="*/ 272 h 425"/>
                  <a:gd name="T60" fmla="*/ 131 w 367"/>
                  <a:gd name="T61" fmla="*/ 248 h 425"/>
                  <a:gd name="T62" fmla="*/ 172 w 367"/>
                  <a:gd name="T63" fmla="*/ 251 h 425"/>
                  <a:gd name="T64" fmla="*/ 150 w 367"/>
                  <a:gd name="T65" fmla="*/ 272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7" h="425">
                    <a:moveTo>
                      <a:pt x="291" y="336"/>
                    </a:moveTo>
                    <a:cubicBezTo>
                      <a:pt x="252" y="312"/>
                      <a:pt x="206" y="311"/>
                      <a:pt x="208" y="303"/>
                    </a:cubicBezTo>
                    <a:cubicBezTo>
                      <a:pt x="211" y="295"/>
                      <a:pt x="223" y="259"/>
                      <a:pt x="214" y="229"/>
                    </a:cubicBezTo>
                    <a:cubicBezTo>
                      <a:pt x="204" y="200"/>
                      <a:pt x="155" y="180"/>
                      <a:pt x="155" y="180"/>
                    </a:cubicBezTo>
                    <a:cubicBezTo>
                      <a:pt x="155" y="180"/>
                      <a:pt x="158" y="155"/>
                      <a:pt x="180" y="141"/>
                    </a:cubicBezTo>
                    <a:cubicBezTo>
                      <a:pt x="203" y="128"/>
                      <a:pt x="242" y="123"/>
                      <a:pt x="240" y="100"/>
                    </a:cubicBezTo>
                    <a:cubicBezTo>
                      <a:pt x="239" y="77"/>
                      <a:pt x="175" y="73"/>
                      <a:pt x="174" y="69"/>
                    </a:cubicBezTo>
                    <a:cubicBezTo>
                      <a:pt x="172" y="65"/>
                      <a:pt x="179" y="60"/>
                      <a:pt x="180" y="37"/>
                    </a:cubicBezTo>
                    <a:cubicBezTo>
                      <a:pt x="182" y="15"/>
                      <a:pt x="134" y="0"/>
                      <a:pt x="134" y="0"/>
                    </a:cubicBezTo>
                    <a:cubicBezTo>
                      <a:pt x="134" y="0"/>
                      <a:pt x="135" y="76"/>
                      <a:pt x="124" y="91"/>
                    </a:cubicBezTo>
                    <a:cubicBezTo>
                      <a:pt x="114" y="105"/>
                      <a:pt x="87" y="125"/>
                      <a:pt x="50" y="135"/>
                    </a:cubicBezTo>
                    <a:cubicBezTo>
                      <a:pt x="12" y="144"/>
                      <a:pt x="31" y="156"/>
                      <a:pt x="38" y="164"/>
                    </a:cubicBezTo>
                    <a:cubicBezTo>
                      <a:pt x="44" y="172"/>
                      <a:pt x="80" y="183"/>
                      <a:pt x="88" y="172"/>
                    </a:cubicBezTo>
                    <a:cubicBezTo>
                      <a:pt x="96" y="161"/>
                      <a:pt x="107" y="176"/>
                      <a:pt x="106" y="183"/>
                    </a:cubicBezTo>
                    <a:cubicBezTo>
                      <a:pt x="104" y="189"/>
                      <a:pt x="91" y="201"/>
                      <a:pt x="92" y="212"/>
                    </a:cubicBezTo>
                    <a:cubicBezTo>
                      <a:pt x="94" y="223"/>
                      <a:pt x="99" y="256"/>
                      <a:pt x="72" y="223"/>
                    </a:cubicBezTo>
                    <a:cubicBezTo>
                      <a:pt x="46" y="189"/>
                      <a:pt x="27" y="189"/>
                      <a:pt x="27" y="189"/>
                    </a:cubicBezTo>
                    <a:cubicBezTo>
                      <a:pt x="27" y="189"/>
                      <a:pt x="24" y="225"/>
                      <a:pt x="24" y="233"/>
                    </a:cubicBezTo>
                    <a:cubicBezTo>
                      <a:pt x="24" y="241"/>
                      <a:pt x="18" y="256"/>
                      <a:pt x="18" y="256"/>
                    </a:cubicBezTo>
                    <a:cubicBezTo>
                      <a:pt x="24" y="247"/>
                      <a:pt x="36" y="245"/>
                      <a:pt x="36" y="245"/>
                    </a:cubicBezTo>
                    <a:cubicBezTo>
                      <a:pt x="36" y="245"/>
                      <a:pt x="79" y="265"/>
                      <a:pt x="111" y="293"/>
                    </a:cubicBezTo>
                    <a:cubicBezTo>
                      <a:pt x="143" y="321"/>
                      <a:pt x="110" y="336"/>
                      <a:pt x="110" y="336"/>
                    </a:cubicBezTo>
                    <a:cubicBezTo>
                      <a:pt x="110" y="336"/>
                      <a:pt x="63" y="348"/>
                      <a:pt x="39" y="339"/>
                    </a:cubicBezTo>
                    <a:cubicBezTo>
                      <a:pt x="15" y="329"/>
                      <a:pt x="0" y="315"/>
                      <a:pt x="0" y="315"/>
                    </a:cubicBezTo>
                    <a:cubicBezTo>
                      <a:pt x="19" y="387"/>
                      <a:pt x="103" y="399"/>
                      <a:pt x="118" y="395"/>
                    </a:cubicBezTo>
                    <a:cubicBezTo>
                      <a:pt x="132" y="391"/>
                      <a:pt x="187" y="336"/>
                      <a:pt x="203" y="352"/>
                    </a:cubicBezTo>
                    <a:cubicBezTo>
                      <a:pt x="219" y="368"/>
                      <a:pt x="311" y="403"/>
                      <a:pt x="311" y="403"/>
                    </a:cubicBezTo>
                    <a:cubicBezTo>
                      <a:pt x="311" y="403"/>
                      <a:pt x="339" y="425"/>
                      <a:pt x="347" y="404"/>
                    </a:cubicBezTo>
                    <a:cubicBezTo>
                      <a:pt x="367" y="371"/>
                      <a:pt x="291" y="336"/>
                      <a:pt x="291" y="336"/>
                    </a:cubicBezTo>
                    <a:close/>
                    <a:moveTo>
                      <a:pt x="150" y="272"/>
                    </a:moveTo>
                    <a:cubicBezTo>
                      <a:pt x="142" y="269"/>
                      <a:pt x="131" y="255"/>
                      <a:pt x="131" y="248"/>
                    </a:cubicBezTo>
                    <a:cubicBezTo>
                      <a:pt x="131" y="248"/>
                      <a:pt x="171" y="228"/>
                      <a:pt x="172" y="251"/>
                    </a:cubicBezTo>
                    <a:cubicBezTo>
                      <a:pt x="174" y="273"/>
                      <a:pt x="158" y="275"/>
                      <a:pt x="15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6" name="Freeform 76">
                <a:extLst>
                  <a:ext uri="{FF2B5EF4-FFF2-40B4-BE49-F238E27FC236}">
                    <a16:creationId xmlns:a16="http://schemas.microsoft.com/office/drawing/2014/main" id="{5EA995C1-E72B-458C-B5D3-B59F6C15B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613" y="1884363"/>
                <a:ext cx="712788" cy="741363"/>
              </a:xfrm>
              <a:custGeom>
                <a:avLst/>
                <a:gdLst>
                  <a:gd name="T0" fmla="*/ 32 w 464"/>
                  <a:gd name="T1" fmla="*/ 177 h 481"/>
                  <a:gd name="T2" fmla="*/ 87 w 464"/>
                  <a:gd name="T3" fmla="*/ 174 h 481"/>
                  <a:gd name="T4" fmla="*/ 149 w 464"/>
                  <a:gd name="T5" fmla="*/ 150 h 481"/>
                  <a:gd name="T6" fmla="*/ 175 w 464"/>
                  <a:gd name="T7" fmla="*/ 84 h 481"/>
                  <a:gd name="T8" fmla="*/ 181 w 464"/>
                  <a:gd name="T9" fmla="*/ 40 h 481"/>
                  <a:gd name="T10" fmla="*/ 153 w 464"/>
                  <a:gd name="T11" fmla="*/ 12 h 481"/>
                  <a:gd name="T12" fmla="*/ 209 w 464"/>
                  <a:gd name="T13" fmla="*/ 16 h 481"/>
                  <a:gd name="T14" fmla="*/ 240 w 464"/>
                  <a:gd name="T15" fmla="*/ 89 h 481"/>
                  <a:gd name="T16" fmla="*/ 231 w 464"/>
                  <a:gd name="T17" fmla="*/ 133 h 481"/>
                  <a:gd name="T18" fmla="*/ 327 w 464"/>
                  <a:gd name="T19" fmla="*/ 152 h 481"/>
                  <a:gd name="T20" fmla="*/ 317 w 464"/>
                  <a:gd name="T21" fmla="*/ 206 h 481"/>
                  <a:gd name="T22" fmla="*/ 260 w 464"/>
                  <a:gd name="T23" fmla="*/ 216 h 481"/>
                  <a:gd name="T24" fmla="*/ 253 w 464"/>
                  <a:gd name="T25" fmla="*/ 264 h 481"/>
                  <a:gd name="T26" fmla="*/ 364 w 464"/>
                  <a:gd name="T27" fmla="*/ 325 h 481"/>
                  <a:gd name="T28" fmla="*/ 453 w 464"/>
                  <a:gd name="T29" fmla="*/ 382 h 481"/>
                  <a:gd name="T30" fmla="*/ 347 w 464"/>
                  <a:gd name="T31" fmla="*/ 381 h 481"/>
                  <a:gd name="T32" fmla="*/ 203 w 464"/>
                  <a:gd name="T33" fmla="*/ 296 h 481"/>
                  <a:gd name="T34" fmla="*/ 169 w 464"/>
                  <a:gd name="T35" fmla="*/ 432 h 481"/>
                  <a:gd name="T36" fmla="*/ 32 w 464"/>
                  <a:gd name="T37" fmla="*/ 425 h 481"/>
                  <a:gd name="T38" fmla="*/ 24 w 464"/>
                  <a:gd name="T39" fmla="*/ 332 h 481"/>
                  <a:gd name="T40" fmla="*/ 113 w 464"/>
                  <a:gd name="T41" fmla="*/ 317 h 481"/>
                  <a:gd name="T42" fmla="*/ 124 w 464"/>
                  <a:gd name="T43" fmla="*/ 256 h 481"/>
                  <a:gd name="T44" fmla="*/ 32 w 464"/>
                  <a:gd name="T45" fmla="*/ 177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4" h="481">
                    <a:moveTo>
                      <a:pt x="32" y="177"/>
                    </a:moveTo>
                    <a:cubicBezTo>
                      <a:pt x="32" y="177"/>
                      <a:pt x="75" y="181"/>
                      <a:pt x="87" y="174"/>
                    </a:cubicBezTo>
                    <a:cubicBezTo>
                      <a:pt x="99" y="168"/>
                      <a:pt x="143" y="154"/>
                      <a:pt x="149" y="150"/>
                    </a:cubicBezTo>
                    <a:cubicBezTo>
                      <a:pt x="156" y="146"/>
                      <a:pt x="175" y="96"/>
                      <a:pt x="175" y="84"/>
                    </a:cubicBezTo>
                    <a:cubicBezTo>
                      <a:pt x="175" y="72"/>
                      <a:pt x="189" y="53"/>
                      <a:pt x="181" y="40"/>
                    </a:cubicBezTo>
                    <a:cubicBezTo>
                      <a:pt x="173" y="26"/>
                      <a:pt x="153" y="12"/>
                      <a:pt x="153" y="12"/>
                    </a:cubicBezTo>
                    <a:cubicBezTo>
                      <a:pt x="153" y="12"/>
                      <a:pt x="181" y="0"/>
                      <a:pt x="209" y="16"/>
                    </a:cubicBezTo>
                    <a:cubicBezTo>
                      <a:pt x="237" y="32"/>
                      <a:pt x="244" y="65"/>
                      <a:pt x="240" y="89"/>
                    </a:cubicBezTo>
                    <a:cubicBezTo>
                      <a:pt x="236" y="113"/>
                      <a:pt x="231" y="133"/>
                      <a:pt x="231" y="133"/>
                    </a:cubicBezTo>
                    <a:cubicBezTo>
                      <a:pt x="231" y="133"/>
                      <a:pt x="297" y="113"/>
                      <a:pt x="327" y="152"/>
                    </a:cubicBezTo>
                    <a:cubicBezTo>
                      <a:pt x="356" y="190"/>
                      <a:pt x="341" y="206"/>
                      <a:pt x="317" y="206"/>
                    </a:cubicBezTo>
                    <a:cubicBezTo>
                      <a:pt x="293" y="206"/>
                      <a:pt x="268" y="214"/>
                      <a:pt x="260" y="216"/>
                    </a:cubicBezTo>
                    <a:cubicBezTo>
                      <a:pt x="252" y="217"/>
                      <a:pt x="209" y="230"/>
                      <a:pt x="253" y="264"/>
                    </a:cubicBezTo>
                    <a:cubicBezTo>
                      <a:pt x="297" y="297"/>
                      <a:pt x="336" y="318"/>
                      <a:pt x="364" y="325"/>
                    </a:cubicBezTo>
                    <a:cubicBezTo>
                      <a:pt x="392" y="332"/>
                      <a:pt x="464" y="344"/>
                      <a:pt x="453" y="382"/>
                    </a:cubicBezTo>
                    <a:cubicBezTo>
                      <a:pt x="443" y="421"/>
                      <a:pt x="383" y="400"/>
                      <a:pt x="347" y="381"/>
                    </a:cubicBezTo>
                    <a:cubicBezTo>
                      <a:pt x="311" y="362"/>
                      <a:pt x="213" y="301"/>
                      <a:pt x="203" y="296"/>
                    </a:cubicBezTo>
                    <a:cubicBezTo>
                      <a:pt x="203" y="296"/>
                      <a:pt x="193" y="404"/>
                      <a:pt x="169" y="432"/>
                    </a:cubicBezTo>
                    <a:cubicBezTo>
                      <a:pt x="145" y="460"/>
                      <a:pt x="69" y="481"/>
                      <a:pt x="32" y="425"/>
                    </a:cubicBezTo>
                    <a:cubicBezTo>
                      <a:pt x="0" y="357"/>
                      <a:pt x="24" y="332"/>
                      <a:pt x="24" y="332"/>
                    </a:cubicBezTo>
                    <a:cubicBezTo>
                      <a:pt x="24" y="332"/>
                      <a:pt x="100" y="354"/>
                      <a:pt x="113" y="317"/>
                    </a:cubicBezTo>
                    <a:cubicBezTo>
                      <a:pt x="127" y="280"/>
                      <a:pt x="124" y="256"/>
                      <a:pt x="124" y="256"/>
                    </a:cubicBezTo>
                    <a:cubicBezTo>
                      <a:pt x="124" y="256"/>
                      <a:pt x="65" y="266"/>
                      <a:pt x="32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7" name="Freeform 77">
                <a:extLst>
                  <a:ext uri="{FF2B5EF4-FFF2-40B4-BE49-F238E27FC236}">
                    <a16:creationId xmlns:a16="http://schemas.microsoft.com/office/drawing/2014/main" id="{27F0A564-5E1F-436D-B7A5-E7D8D3DCA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3776" y="1816101"/>
                <a:ext cx="776288" cy="704850"/>
              </a:xfrm>
              <a:custGeom>
                <a:avLst/>
                <a:gdLst>
                  <a:gd name="T0" fmla="*/ 78 w 506"/>
                  <a:gd name="T1" fmla="*/ 154 h 457"/>
                  <a:gd name="T2" fmla="*/ 18 w 506"/>
                  <a:gd name="T3" fmla="*/ 372 h 457"/>
                  <a:gd name="T4" fmla="*/ 0 w 506"/>
                  <a:gd name="T5" fmla="*/ 406 h 457"/>
                  <a:gd name="T6" fmla="*/ 42 w 506"/>
                  <a:gd name="T7" fmla="*/ 441 h 457"/>
                  <a:gd name="T8" fmla="*/ 56 w 506"/>
                  <a:gd name="T9" fmla="*/ 416 h 457"/>
                  <a:gd name="T10" fmla="*/ 85 w 506"/>
                  <a:gd name="T11" fmla="*/ 268 h 457"/>
                  <a:gd name="T12" fmla="*/ 274 w 506"/>
                  <a:gd name="T13" fmla="*/ 193 h 457"/>
                  <a:gd name="T14" fmla="*/ 376 w 506"/>
                  <a:gd name="T15" fmla="*/ 193 h 457"/>
                  <a:gd name="T16" fmla="*/ 381 w 506"/>
                  <a:gd name="T17" fmla="*/ 236 h 457"/>
                  <a:gd name="T18" fmla="*/ 425 w 506"/>
                  <a:gd name="T19" fmla="*/ 270 h 457"/>
                  <a:gd name="T20" fmla="*/ 468 w 506"/>
                  <a:gd name="T21" fmla="*/ 196 h 457"/>
                  <a:gd name="T22" fmla="*/ 404 w 506"/>
                  <a:gd name="T23" fmla="*/ 150 h 457"/>
                  <a:gd name="T24" fmla="*/ 296 w 506"/>
                  <a:gd name="T25" fmla="*/ 149 h 457"/>
                  <a:gd name="T26" fmla="*/ 356 w 506"/>
                  <a:gd name="T27" fmla="*/ 57 h 457"/>
                  <a:gd name="T28" fmla="*/ 276 w 506"/>
                  <a:gd name="T29" fmla="*/ 25 h 457"/>
                  <a:gd name="T30" fmla="*/ 242 w 506"/>
                  <a:gd name="T31" fmla="*/ 57 h 457"/>
                  <a:gd name="T32" fmla="*/ 161 w 506"/>
                  <a:gd name="T33" fmla="*/ 82 h 457"/>
                  <a:gd name="T34" fmla="*/ 136 w 506"/>
                  <a:gd name="T35" fmla="*/ 68 h 457"/>
                  <a:gd name="T36" fmla="*/ 142 w 506"/>
                  <a:gd name="T37" fmla="*/ 124 h 457"/>
                  <a:gd name="T38" fmla="*/ 180 w 506"/>
                  <a:gd name="T39" fmla="*/ 113 h 457"/>
                  <a:gd name="T40" fmla="*/ 216 w 506"/>
                  <a:gd name="T41" fmla="*/ 90 h 457"/>
                  <a:gd name="T42" fmla="*/ 257 w 506"/>
                  <a:gd name="T43" fmla="*/ 97 h 457"/>
                  <a:gd name="T44" fmla="*/ 270 w 506"/>
                  <a:gd name="T45" fmla="*/ 52 h 457"/>
                  <a:gd name="T46" fmla="*/ 305 w 506"/>
                  <a:gd name="T47" fmla="*/ 37 h 457"/>
                  <a:gd name="T48" fmla="*/ 281 w 506"/>
                  <a:gd name="T49" fmla="*/ 89 h 457"/>
                  <a:gd name="T50" fmla="*/ 185 w 506"/>
                  <a:gd name="T51" fmla="*/ 190 h 457"/>
                  <a:gd name="T52" fmla="*/ 97 w 506"/>
                  <a:gd name="T53" fmla="*/ 217 h 457"/>
                  <a:gd name="T54" fmla="*/ 78 w 506"/>
                  <a:gd name="T55" fmla="*/ 154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6" h="457">
                    <a:moveTo>
                      <a:pt x="78" y="154"/>
                    </a:moveTo>
                    <a:cubicBezTo>
                      <a:pt x="78" y="154"/>
                      <a:pt x="28" y="345"/>
                      <a:pt x="18" y="372"/>
                    </a:cubicBezTo>
                    <a:cubicBezTo>
                      <a:pt x="9" y="398"/>
                      <a:pt x="0" y="406"/>
                      <a:pt x="0" y="406"/>
                    </a:cubicBezTo>
                    <a:cubicBezTo>
                      <a:pt x="0" y="406"/>
                      <a:pt x="4" y="434"/>
                      <a:pt x="42" y="441"/>
                    </a:cubicBezTo>
                    <a:cubicBezTo>
                      <a:pt x="42" y="441"/>
                      <a:pt x="50" y="457"/>
                      <a:pt x="56" y="416"/>
                    </a:cubicBezTo>
                    <a:cubicBezTo>
                      <a:pt x="61" y="374"/>
                      <a:pt x="78" y="270"/>
                      <a:pt x="85" y="268"/>
                    </a:cubicBezTo>
                    <a:cubicBezTo>
                      <a:pt x="92" y="265"/>
                      <a:pt x="256" y="198"/>
                      <a:pt x="274" y="193"/>
                    </a:cubicBezTo>
                    <a:cubicBezTo>
                      <a:pt x="293" y="188"/>
                      <a:pt x="356" y="181"/>
                      <a:pt x="376" y="193"/>
                    </a:cubicBezTo>
                    <a:cubicBezTo>
                      <a:pt x="396" y="205"/>
                      <a:pt x="394" y="230"/>
                      <a:pt x="381" y="236"/>
                    </a:cubicBezTo>
                    <a:cubicBezTo>
                      <a:pt x="381" y="236"/>
                      <a:pt x="372" y="281"/>
                      <a:pt x="425" y="270"/>
                    </a:cubicBezTo>
                    <a:cubicBezTo>
                      <a:pt x="478" y="260"/>
                      <a:pt x="506" y="241"/>
                      <a:pt x="468" y="196"/>
                    </a:cubicBezTo>
                    <a:cubicBezTo>
                      <a:pt x="429" y="150"/>
                      <a:pt x="404" y="150"/>
                      <a:pt x="404" y="150"/>
                    </a:cubicBezTo>
                    <a:cubicBezTo>
                      <a:pt x="296" y="149"/>
                      <a:pt x="296" y="149"/>
                      <a:pt x="296" y="149"/>
                    </a:cubicBezTo>
                    <a:cubicBezTo>
                      <a:pt x="296" y="149"/>
                      <a:pt x="353" y="84"/>
                      <a:pt x="356" y="57"/>
                    </a:cubicBezTo>
                    <a:cubicBezTo>
                      <a:pt x="358" y="30"/>
                      <a:pt x="321" y="0"/>
                      <a:pt x="276" y="25"/>
                    </a:cubicBezTo>
                    <a:cubicBezTo>
                      <a:pt x="242" y="57"/>
                      <a:pt x="242" y="57"/>
                      <a:pt x="242" y="57"/>
                    </a:cubicBezTo>
                    <a:cubicBezTo>
                      <a:pt x="242" y="57"/>
                      <a:pt x="214" y="36"/>
                      <a:pt x="161" y="82"/>
                    </a:cubicBezTo>
                    <a:cubicBezTo>
                      <a:pt x="161" y="82"/>
                      <a:pt x="138" y="78"/>
                      <a:pt x="136" y="68"/>
                    </a:cubicBezTo>
                    <a:cubicBezTo>
                      <a:pt x="136" y="68"/>
                      <a:pt x="118" y="101"/>
                      <a:pt x="142" y="124"/>
                    </a:cubicBezTo>
                    <a:cubicBezTo>
                      <a:pt x="166" y="146"/>
                      <a:pt x="181" y="132"/>
                      <a:pt x="180" y="113"/>
                    </a:cubicBezTo>
                    <a:cubicBezTo>
                      <a:pt x="178" y="94"/>
                      <a:pt x="202" y="44"/>
                      <a:pt x="216" y="90"/>
                    </a:cubicBezTo>
                    <a:cubicBezTo>
                      <a:pt x="257" y="97"/>
                      <a:pt x="257" y="97"/>
                      <a:pt x="257" y="97"/>
                    </a:cubicBezTo>
                    <a:cubicBezTo>
                      <a:pt x="257" y="97"/>
                      <a:pt x="261" y="60"/>
                      <a:pt x="270" y="52"/>
                    </a:cubicBezTo>
                    <a:cubicBezTo>
                      <a:pt x="280" y="44"/>
                      <a:pt x="297" y="29"/>
                      <a:pt x="305" y="37"/>
                    </a:cubicBezTo>
                    <a:cubicBezTo>
                      <a:pt x="313" y="45"/>
                      <a:pt x="301" y="64"/>
                      <a:pt x="281" y="89"/>
                    </a:cubicBezTo>
                    <a:cubicBezTo>
                      <a:pt x="261" y="114"/>
                      <a:pt x="217" y="174"/>
                      <a:pt x="185" y="190"/>
                    </a:cubicBezTo>
                    <a:cubicBezTo>
                      <a:pt x="153" y="206"/>
                      <a:pt x="97" y="217"/>
                      <a:pt x="97" y="217"/>
                    </a:cubicBezTo>
                    <a:cubicBezTo>
                      <a:pt x="97" y="217"/>
                      <a:pt x="121" y="166"/>
                      <a:pt x="78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8" name="Freeform 78">
                <a:extLst>
                  <a:ext uri="{FF2B5EF4-FFF2-40B4-BE49-F238E27FC236}">
                    <a16:creationId xmlns:a16="http://schemas.microsoft.com/office/drawing/2014/main" id="{1B9A307C-10B9-495C-99EF-DC2531186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3488" y="2149476"/>
                <a:ext cx="433388" cy="592138"/>
              </a:xfrm>
              <a:custGeom>
                <a:avLst/>
                <a:gdLst>
                  <a:gd name="T0" fmla="*/ 2 w 282"/>
                  <a:gd name="T1" fmla="*/ 54 h 384"/>
                  <a:gd name="T2" fmla="*/ 17 w 282"/>
                  <a:gd name="T3" fmla="*/ 57 h 384"/>
                  <a:gd name="T4" fmla="*/ 52 w 282"/>
                  <a:gd name="T5" fmla="*/ 46 h 384"/>
                  <a:gd name="T6" fmla="*/ 128 w 282"/>
                  <a:gd name="T7" fmla="*/ 16 h 384"/>
                  <a:gd name="T8" fmla="*/ 198 w 282"/>
                  <a:gd name="T9" fmla="*/ 29 h 384"/>
                  <a:gd name="T10" fmla="*/ 174 w 282"/>
                  <a:gd name="T11" fmla="*/ 85 h 384"/>
                  <a:gd name="T12" fmla="*/ 174 w 282"/>
                  <a:gd name="T13" fmla="*/ 106 h 384"/>
                  <a:gd name="T14" fmla="*/ 263 w 282"/>
                  <a:gd name="T15" fmla="*/ 118 h 384"/>
                  <a:gd name="T16" fmla="*/ 266 w 282"/>
                  <a:gd name="T17" fmla="*/ 168 h 384"/>
                  <a:gd name="T18" fmla="*/ 195 w 282"/>
                  <a:gd name="T19" fmla="*/ 168 h 384"/>
                  <a:gd name="T20" fmla="*/ 181 w 282"/>
                  <a:gd name="T21" fmla="*/ 185 h 384"/>
                  <a:gd name="T22" fmla="*/ 137 w 282"/>
                  <a:gd name="T23" fmla="*/ 365 h 384"/>
                  <a:gd name="T24" fmla="*/ 19 w 282"/>
                  <a:gd name="T25" fmla="*/ 239 h 384"/>
                  <a:gd name="T26" fmla="*/ 116 w 282"/>
                  <a:gd name="T27" fmla="*/ 279 h 384"/>
                  <a:gd name="T28" fmla="*/ 137 w 282"/>
                  <a:gd name="T29" fmla="*/ 181 h 384"/>
                  <a:gd name="T30" fmla="*/ 49 w 282"/>
                  <a:gd name="T31" fmla="*/ 210 h 384"/>
                  <a:gd name="T32" fmla="*/ 0 w 282"/>
                  <a:gd name="T33" fmla="*/ 152 h 384"/>
                  <a:gd name="T34" fmla="*/ 39 w 282"/>
                  <a:gd name="T35" fmla="*/ 136 h 384"/>
                  <a:gd name="T36" fmla="*/ 91 w 282"/>
                  <a:gd name="T37" fmla="*/ 130 h 384"/>
                  <a:gd name="T38" fmla="*/ 110 w 282"/>
                  <a:gd name="T39" fmla="*/ 122 h 384"/>
                  <a:gd name="T40" fmla="*/ 114 w 282"/>
                  <a:gd name="T41" fmla="*/ 84 h 384"/>
                  <a:gd name="T42" fmla="*/ 105 w 282"/>
                  <a:gd name="T43" fmla="*/ 55 h 384"/>
                  <a:gd name="T44" fmla="*/ 40 w 282"/>
                  <a:gd name="T45" fmla="*/ 97 h 384"/>
                  <a:gd name="T46" fmla="*/ 2 w 282"/>
                  <a:gd name="T47" fmla="*/ 5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2" h="384">
                    <a:moveTo>
                      <a:pt x="2" y="54"/>
                    </a:moveTo>
                    <a:cubicBezTo>
                      <a:pt x="2" y="54"/>
                      <a:pt x="9" y="52"/>
                      <a:pt x="17" y="57"/>
                    </a:cubicBezTo>
                    <a:cubicBezTo>
                      <a:pt x="25" y="62"/>
                      <a:pt x="44" y="53"/>
                      <a:pt x="52" y="46"/>
                    </a:cubicBezTo>
                    <a:cubicBezTo>
                      <a:pt x="60" y="40"/>
                      <a:pt x="113" y="20"/>
                      <a:pt x="128" y="16"/>
                    </a:cubicBezTo>
                    <a:cubicBezTo>
                      <a:pt x="142" y="12"/>
                      <a:pt x="186" y="0"/>
                      <a:pt x="198" y="29"/>
                    </a:cubicBezTo>
                    <a:cubicBezTo>
                      <a:pt x="210" y="58"/>
                      <a:pt x="180" y="77"/>
                      <a:pt x="174" y="85"/>
                    </a:cubicBezTo>
                    <a:cubicBezTo>
                      <a:pt x="169" y="93"/>
                      <a:pt x="174" y="106"/>
                      <a:pt x="174" y="106"/>
                    </a:cubicBezTo>
                    <a:cubicBezTo>
                      <a:pt x="174" y="106"/>
                      <a:pt x="249" y="100"/>
                      <a:pt x="263" y="118"/>
                    </a:cubicBezTo>
                    <a:cubicBezTo>
                      <a:pt x="263" y="118"/>
                      <a:pt x="282" y="150"/>
                      <a:pt x="266" y="168"/>
                    </a:cubicBezTo>
                    <a:cubicBezTo>
                      <a:pt x="249" y="186"/>
                      <a:pt x="203" y="164"/>
                      <a:pt x="195" y="168"/>
                    </a:cubicBezTo>
                    <a:cubicBezTo>
                      <a:pt x="187" y="172"/>
                      <a:pt x="181" y="168"/>
                      <a:pt x="181" y="185"/>
                    </a:cubicBezTo>
                    <a:cubicBezTo>
                      <a:pt x="181" y="202"/>
                      <a:pt x="185" y="346"/>
                      <a:pt x="137" y="365"/>
                    </a:cubicBezTo>
                    <a:cubicBezTo>
                      <a:pt x="89" y="384"/>
                      <a:pt x="14" y="288"/>
                      <a:pt x="19" y="239"/>
                    </a:cubicBezTo>
                    <a:cubicBezTo>
                      <a:pt x="19" y="239"/>
                      <a:pt x="87" y="288"/>
                      <a:pt x="116" y="279"/>
                    </a:cubicBezTo>
                    <a:cubicBezTo>
                      <a:pt x="145" y="270"/>
                      <a:pt x="138" y="187"/>
                      <a:pt x="137" y="181"/>
                    </a:cubicBezTo>
                    <a:cubicBezTo>
                      <a:pt x="136" y="175"/>
                      <a:pt x="62" y="209"/>
                      <a:pt x="49" y="210"/>
                    </a:cubicBezTo>
                    <a:cubicBezTo>
                      <a:pt x="36" y="211"/>
                      <a:pt x="0" y="170"/>
                      <a:pt x="0" y="152"/>
                    </a:cubicBezTo>
                    <a:cubicBezTo>
                      <a:pt x="0" y="134"/>
                      <a:pt x="21" y="127"/>
                      <a:pt x="39" y="136"/>
                    </a:cubicBezTo>
                    <a:cubicBezTo>
                      <a:pt x="57" y="145"/>
                      <a:pt x="87" y="133"/>
                      <a:pt x="91" y="130"/>
                    </a:cubicBezTo>
                    <a:cubicBezTo>
                      <a:pt x="95" y="127"/>
                      <a:pt x="107" y="122"/>
                      <a:pt x="110" y="122"/>
                    </a:cubicBezTo>
                    <a:cubicBezTo>
                      <a:pt x="113" y="122"/>
                      <a:pt x="114" y="87"/>
                      <a:pt x="114" y="84"/>
                    </a:cubicBezTo>
                    <a:cubicBezTo>
                      <a:pt x="114" y="81"/>
                      <a:pt x="167" y="20"/>
                      <a:pt x="105" y="55"/>
                    </a:cubicBezTo>
                    <a:cubicBezTo>
                      <a:pt x="43" y="90"/>
                      <a:pt x="45" y="97"/>
                      <a:pt x="40" y="97"/>
                    </a:cubicBezTo>
                    <a:cubicBezTo>
                      <a:pt x="35" y="97"/>
                      <a:pt x="7" y="86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0D322FB-0649-4CC9-AAC8-FC8025712150}"/>
                </a:ext>
              </a:extLst>
            </p:cNvPr>
            <p:cNvGrpSpPr/>
            <p:nvPr/>
          </p:nvGrpSpPr>
          <p:grpSpPr>
            <a:xfrm>
              <a:off x="9257252" y="403626"/>
              <a:ext cx="411605" cy="412976"/>
              <a:chOff x="1727201" y="1657351"/>
              <a:chExt cx="1430338" cy="1435100"/>
            </a:xfrm>
            <a:solidFill>
              <a:srgbClr val="012CAD"/>
            </a:solidFill>
          </p:grpSpPr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A4429D0A-1232-45D7-8E82-3FA5170EBE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DA025957-AB73-4FF7-980A-E0F007B6C8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3AC55873-0339-4AE9-B3A3-B31E401F3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AB4B51AB-48B0-4B05-AF3E-5B3F38214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F48BFE4B-EBB6-4E4F-8695-C093A0987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19">
                <a:extLst>
                  <a:ext uri="{FF2B5EF4-FFF2-40B4-BE49-F238E27FC236}">
                    <a16:creationId xmlns:a16="http://schemas.microsoft.com/office/drawing/2014/main" id="{14A2E7BB-0B51-4E61-A908-368A78626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20">
                <a:extLst>
                  <a:ext uri="{FF2B5EF4-FFF2-40B4-BE49-F238E27FC236}">
                    <a16:creationId xmlns:a16="http://schemas.microsoft.com/office/drawing/2014/main" id="{C7BD4A16-B6FE-4205-A030-FD9C0421D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9DD49254-E265-4C88-BB51-239EB7AAB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22">
                <a:extLst>
                  <a:ext uri="{FF2B5EF4-FFF2-40B4-BE49-F238E27FC236}">
                    <a16:creationId xmlns:a16="http://schemas.microsoft.com/office/drawing/2014/main" id="{893EC1DC-ADB3-4E4C-88CC-6E30974B8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23">
                <a:extLst>
                  <a:ext uri="{FF2B5EF4-FFF2-40B4-BE49-F238E27FC236}">
                    <a16:creationId xmlns:a16="http://schemas.microsoft.com/office/drawing/2014/main" id="{D5DE1AC7-48C8-4F47-BAA5-65C9B33D3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66A03BD1-D85B-42B0-B954-4FAAD43E1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25">
                <a:extLst>
                  <a:ext uri="{FF2B5EF4-FFF2-40B4-BE49-F238E27FC236}">
                    <a16:creationId xmlns:a16="http://schemas.microsoft.com/office/drawing/2014/main" id="{576FC591-B6DA-4902-AADE-D4415CAC7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26">
                <a:extLst>
                  <a:ext uri="{FF2B5EF4-FFF2-40B4-BE49-F238E27FC236}">
                    <a16:creationId xmlns:a16="http://schemas.microsoft.com/office/drawing/2014/main" id="{E9A10183-3019-4AE0-A865-2D898D831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27">
                <a:extLst>
                  <a:ext uri="{FF2B5EF4-FFF2-40B4-BE49-F238E27FC236}">
                    <a16:creationId xmlns:a16="http://schemas.microsoft.com/office/drawing/2014/main" id="{F95725CD-178D-4D19-974F-094514456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28">
                <a:extLst>
                  <a:ext uri="{FF2B5EF4-FFF2-40B4-BE49-F238E27FC236}">
                    <a16:creationId xmlns:a16="http://schemas.microsoft.com/office/drawing/2014/main" id="{D82B2B9D-E597-4ABD-A08B-8FB38803A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29">
                <a:extLst>
                  <a:ext uri="{FF2B5EF4-FFF2-40B4-BE49-F238E27FC236}">
                    <a16:creationId xmlns:a16="http://schemas.microsoft.com/office/drawing/2014/main" id="{F25A2515-2874-4EC9-8B06-A1BB605D3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30">
                <a:extLst>
                  <a:ext uri="{FF2B5EF4-FFF2-40B4-BE49-F238E27FC236}">
                    <a16:creationId xmlns:a16="http://schemas.microsoft.com/office/drawing/2014/main" id="{92F85207-30CE-43B0-86C3-66BE2B583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31">
                <a:extLst>
                  <a:ext uri="{FF2B5EF4-FFF2-40B4-BE49-F238E27FC236}">
                    <a16:creationId xmlns:a16="http://schemas.microsoft.com/office/drawing/2014/main" id="{55375376-C690-4967-9228-22AD74B4E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32">
                <a:extLst>
                  <a:ext uri="{FF2B5EF4-FFF2-40B4-BE49-F238E27FC236}">
                    <a16:creationId xmlns:a16="http://schemas.microsoft.com/office/drawing/2014/main" id="{C21AAE50-679D-46F0-8039-AA2F819CCB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33">
                <a:extLst>
                  <a:ext uri="{FF2B5EF4-FFF2-40B4-BE49-F238E27FC236}">
                    <a16:creationId xmlns:a16="http://schemas.microsoft.com/office/drawing/2014/main" id="{C5924526-4390-4DFA-8FD2-EC5795646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34">
                <a:extLst>
                  <a:ext uri="{FF2B5EF4-FFF2-40B4-BE49-F238E27FC236}">
                    <a16:creationId xmlns:a16="http://schemas.microsoft.com/office/drawing/2014/main" id="{636EE70F-9183-42F1-8C2B-B8C6CAF90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35">
                <a:extLst>
                  <a:ext uri="{FF2B5EF4-FFF2-40B4-BE49-F238E27FC236}">
                    <a16:creationId xmlns:a16="http://schemas.microsoft.com/office/drawing/2014/main" id="{1726F5C7-630B-46D0-9A7C-CE9F73677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36">
                <a:extLst>
                  <a:ext uri="{FF2B5EF4-FFF2-40B4-BE49-F238E27FC236}">
                    <a16:creationId xmlns:a16="http://schemas.microsoft.com/office/drawing/2014/main" id="{0C257BF4-7540-4D54-AF27-9981E85C3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7">
                <a:extLst>
                  <a:ext uri="{FF2B5EF4-FFF2-40B4-BE49-F238E27FC236}">
                    <a16:creationId xmlns:a16="http://schemas.microsoft.com/office/drawing/2014/main" id="{06B4C81B-9ACD-4377-A429-AE043CADA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38">
                <a:extLst>
                  <a:ext uri="{FF2B5EF4-FFF2-40B4-BE49-F238E27FC236}">
                    <a16:creationId xmlns:a16="http://schemas.microsoft.com/office/drawing/2014/main" id="{6B9C9092-ACEE-4557-B4C1-80BC4E874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39">
                <a:extLst>
                  <a:ext uri="{FF2B5EF4-FFF2-40B4-BE49-F238E27FC236}">
                    <a16:creationId xmlns:a16="http://schemas.microsoft.com/office/drawing/2014/main" id="{F259852F-01C3-4AE2-846C-CC3D5FBB8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0">
                <a:extLst>
                  <a:ext uri="{FF2B5EF4-FFF2-40B4-BE49-F238E27FC236}">
                    <a16:creationId xmlns:a16="http://schemas.microsoft.com/office/drawing/2014/main" id="{AEDC0AC3-D647-44D6-A2C5-19E93E3996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41">
                <a:extLst>
                  <a:ext uri="{FF2B5EF4-FFF2-40B4-BE49-F238E27FC236}">
                    <a16:creationId xmlns:a16="http://schemas.microsoft.com/office/drawing/2014/main" id="{EC0716FC-0B5A-489D-85C2-8F7CA3473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42">
                <a:extLst>
                  <a:ext uri="{FF2B5EF4-FFF2-40B4-BE49-F238E27FC236}">
                    <a16:creationId xmlns:a16="http://schemas.microsoft.com/office/drawing/2014/main" id="{B3F5962F-4248-403F-B49B-F6D9FF634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43">
                <a:extLst>
                  <a:ext uri="{FF2B5EF4-FFF2-40B4-BE49-F238E27FC236}">
                    <a16:creationId xmlns:a16="http://schemas.microsoft.com/office/drawing/2014/main" id="{5B15B53F-DE19-4B21-BCCD-40C4FE964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44">
                <a:extLst>
                  <a:ext uri="{FF2B5EF4-FFF2-40B4-BE49-F238E27FC236}">
                    <a16:creationId xmlns:a16="http://schemas.microsoft.com/office/drawing/2014/main" id="{860085F4-58B5-47EB-90EF-3337305F2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45">
                <a:extLst>
                  <a:ext uri="{FF2B5EF4-FFF2-40B4-BE49-F238E27FC236}">
                    <a16:creationId xmlns:a16="http://schemas.microsoft.com/office/drawing/2014/main" id="{8E258F73-B1FD-445A-A3ED-74B6C84E8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46">
                <a:extLst>
                  <a:ext uri="{FF2B5EF4-FFF2-40B4-BE49-F238E27FC236}">
                    <a16:creationId xmlns:a16="http://schemas.microsoft.com/office/drawing/2014/main" id="{D17D0733-55D9-4E53-9700-299C7C5DD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47">
                <a:extLst>
                  <a:ext uri="{FF2B5EF4-FFF2-40B4-BE49-F238E27FC236}">
                    <a16:creationId xmlns:a16="http://schemas.microsoft.com/office/drawing/2014/main" id="{34AB8420-C7A0-4AD7-8E11-7D7B0E9A8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F811365B-0215-4BE8-9A03-8335B589B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18154FC1-106B-4CD8-83EC-0AD66A8C9E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0">
                <a:extLst>
                  <a:ext uri="{FF2B5EF4-FFF2-40B4-BE49-F238E27FC236}">
                    <a16:creationId xmlns:a16="http://schemas.microsoft.com/office/drawing/2014/main" id="{3C9B4A9E-35D2-4C72-868A-F938260CC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51">
                <a:extLst>
                  <a:ext uri="{FF2B5EF4-FFF2-40B4-BE49-F238E27FC236}">
                    <a16:creationId xmlns:a16="http://schemas.microsoft.com/office/drawing/2014/main" id="{1F9B4D5C-1B25-46AD-8B91-39F7F36E6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52">
                <a:extLst>
                  <a:ext uri="{FF2B5EF4-FFF2-40B4-BE49-F238E27FC236}">
                    <a16:creationId xmlns:a16="http://schemas.microsoft.com/office/drawing/2014/main" id="{B14CAAC1-6BEB-4989-B0E8-C09822F81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53">
                <a:extLst>
                  <a:ext uri="{FF2B5EF4-FFF2-40B4-BE49-F238E27FC236}">
                    <a16:creationId xmlns:a16="http://schemas.microsoft.com/office/drawing/2014/main" id="{1AAB6A37-AAFB-4AE2-ABDD-E58623272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54">
                <a:extLst>
                  <a:ext uri="{FF2B5EF4-FFF2-40B4-BE49-F238E27FC236}">
                    <a16:creationId xmlns:a16="http://schemas.microsoft.com/office/drawing/2014/main" id="{11E14D75-FE94-4BB8-B727-C6FAA816D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55">
                <a:extLst>
                  <a:ext uri="{FF2B5EF4-FFF2-40B4-BE49-F238E27FC236}">
                    <a16:creationId xmlns:a16="http://schemas.microsoft.com/office/drawing/2014/main" id="{4696FAF0-B4AA-47A9-AD1F-A3DAC4A5C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4" name="Oval 56">
                <a:extLst>
                  <a:ext uri="{FF2B5EF4-FFF2-40B4-BE49-F238E27FC236}">
                    <a16:creationId xmlns:a16="http://schemas.microsoft.com/office/drawing/2014/main" id="{55808E0E-D229-4587-9C9A-9D6F9BF67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57">
                <a:extLst>
                  <a:ext uri="{FF2B5EF4-FFF2-40B4-BE49-F238E27FC236}">
                    <a16:creationId xmlns:a16="http://schemas.microsoft.com/office/drawing/2014/main" id="{49C0F0E4-1B30-40F6-BEE9-0594F538E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99960E29-5E52-4651-8412-6B565C3C8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59">
                <a:extLst>
                  <a:ext uri="{FF2B5EF4-FFF2-40B4-BE49-F238E27FC236}">
                    <a16:creationId xmlns:a16="http://schemas.microsoft.com/office/drawing/2014/main" id="{E47E75B3-7F3F-48C2-8F1C-E18CA98A2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60">
                <a:extLst>
                  <a:ext uri="{FF2B5EF4-FFF2-40B4-BE49-F238E27FC236}">
                    <a16:creationId xmlns:a16="http://schemas.microsoft.com/office/drawing/2014/main" id="{FD6FFEA5-9B84-4851-9458-D7F5F049E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61">
                <a:extLst>
                  <a:ext uri="{FF2B5EF4-FFF2-40B4-BE49-F238E27FC236}">
                    <a16:creationId xmlns:a16="http://schemas.microsoft.com/office/drawing/2014/main" id="{70521255-8723-461B-8EF0-238B2C3B4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62">
                <a:extLst>
                  <a:ext uri="{FF2B5EF4-FFF2-40B4-BE49-F238E27FC236}">
                    <a16:creationId xmlns:a16="http://schemas.microsoft.com/office/drawing/2014/main" id="{75CE1BD4-D180-4354-9855-62B5197C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63">
                <a:extLst>
                  <a:ext uri="{FF2B5EF4-FFF2-40B4-BE49-F238E27FC236}">
                    <a16:creationId xmlns:a16="http://schemas.microsoft.com/office/drawing/2014/main" id="{5E310F0F-7F7B-49C3-A8FC-084FE58CC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64">
                <a:extLst>
                  <a:ext uri="{FF2B5EF4-FFF2-40B4-BE49-F238E27FC236}">
                    <a16:creationId xmlns:a16="http://schemas.microsoft.com/office/drawing/2014/main" id="{94955243-8DDD-4238-9AAE-71DC58E2D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79">
                <a:extLst>
                  <a:ext uri="{FF2B5EF4-FFF2-40B4-BE49-F238E27FC236}">
                    <a16:creationId xmlns:a16="http://schemas.microsoft.com/office/drawing/2014/main" id="{B799D7E8-00CF-48F8-8248-E71BFF289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80">
                <a:extLst>
                  <a:ext uri="{FF2B5EF4-FFF2-40B4-BE49-F238E27FC236}">
                    <a16:creationId xmlns:a16="http://schemas.microsoft.com/office/drawing/2014/main" id="{2368B780-E063-44FD-BF67-4F74685C5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5" name="Freeform 81">
                <a:extLst>
                  <a:ext uri="{FF2B5EF4-FFF2-40B4-BE49-F238E27FC236}">
                    <a16:creationId xmlns:a16="http://schemas.microsoft.com/office/drawing/2014/main" id="{EFB02A37-F49C-4854-A985-C11DC7B643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82">
                <a:extLst>
                  <a:ext uri="{FF2B5EF4-FFF2-40B4-BE49-F238E27FC236}">
                    <a16:creationId xmlns:a16="http://schemas.microsoft.com/office/drawing/2014/main" id="{FE7C2A4C-84A7-40B9-8A24-7E6ABA8BAA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83">
                <a:extLst>
                  <a:ext uri="{FF2B5EF4-FFF2-40B4-BE49-F238E27FC236}">
                    <a16:creationId xmlns:a16="http://schemas.microsoft.com/office/drawing/2014/main" id="{6703F52F-9E88-4B7D-ABE6-2327B68C8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84">
                <a:extLst>
                  <a:ext uri="{FF2B5EF4-FFF2-40B4-BE49-F238E27FC236}">
                    <a16:creationId xmlns:a16="http://schemas.microsoft.com/office/drawing/2014/main" id="{D8CC1E59-DEE0-41D8-BBE8-48F03B80F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85">
                <a:extLst>
                  <a:ext uri="{FF2B5EF4-FFF2-40B4-BE49-F238E27FC236}">
                    <a16:creationId xmlns:a16="http://schemas.microsoft.com/office/drawing/2014/main" id="{1142BA19-32C4-4584-A47F-46998CABE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86">
                <a:extLst>
                  <a:ext uri="{FF2B5EF4-FFF2-40B4-BE49-F238E27FC236}">
                    <a16:creationId xmlns:a16="http://schemas.microsoft.com/office/drawing/2014/main" id="{63572DDD-C331-485A-A1D1-791F0A45D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87">
                <a:extLst>
                  <a:ext uri="{FF2B5EF4-FFF2-40B4-BE49-F238E27FC236}">
                    <a16:creationId xmlns:a16="http://schemas.microsoft.com/office/drawing/2014/main" id="{2D208CF7-92DF-439B-9540-BE9C6A2FE8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88">
                <a:extLst>
                  <a:ext uri="{FF2B5EF4-FFF2-40B4-BE49-F238E27FC236}">
                    <a16:creationId xmlns:a16="http://schemas.microsoft.com/office/drawing/2014/main" id="{3BF80482-40A9-4E3A-92EE-F0BB8B97E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89">
                <a:extLst>
                  <a:ext uri="{FF2B5EF4-FFF2-40B4-BE49-F238E27FC236}">
                    <a16:creationId xmlns:a16="http://schemas.microsoft.com/office/drawing/2014/main" id="{69B2B145-F20C-4625-B444-49509A402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90">
                <a:extLst>
                  <a:ext uri="{FF2B5EF4-FFF2-40B4-BE49-F238E27FC236}">
                    <a16:creationId xmlns:a16="http://schemas.microsoft.com/office/drawing/2014/main" id="{447C29ED-B8AE-478E-A3B9-2CE541868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5E54EE0-6453-4479-A1C4-09F34207C3B8}"/>
                </a:ext>
              </a:extLst>
            </p:cNvPr>
            <p:cNvSpPr/>
            <p:nvPr/>
          </p:nvSpPr>
          <p:spPr>
            <a:xfrm>
              <a:off x="11899646" y="333375"/>
              <a:ext cx="289367" cy="595405"/>
            </a:xfrm>
            <a:prstGeom prst="rect">
              <a:avLst/>
            </a:prstGeom>
            <a:solidFill>
              <a:srgbClr val="012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25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A969-CFD2-40F1-BE96-2BC7859D4CF0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69C73-D827-4C12-9603-C00C85AB9C3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438EB16-4554-4CA8-A704-26F6078F3CD1}"/>
              </a:ext>
            </a:extLst>
          </p:cNvPr>
          <p:cNvGrpSpPr/>
          <p:nvPr userDrawn="1"/>
        </p:nvGrpSpPr>
        <p:grpSpPr>
          <a:xfrm>
            <a:off x="0" y="4199"/>
            <a:ext cx="12192000" cy="6870843"/>
            <a:chOff x="1105524" y="343338"/>
            <a:chExt cx="12192000" cy="6870843"/>
          </a:xfrm>
        </p:grpSpPr>
        <p:pic>
          <p:nvPicPr>
            <p:cNvPr id="6" name="Picture 2" descr="https://timgsa.baidu.com/timg?image&amp;quality=80&amp;size=b9999_10000&amp;sec=1554544877&amp;di=4e4034ceab39973bbaa6e055366c4951&amp;imgtype=jpg&amp;er=1&amp;src=http%3A%2F%2Fstatics.glshimg.com%2Fforum%2F201712%2F04%2F205339kiupohlz6shbe68h.jpg">
              <a:extLst>
                <a:ext uri="{FF2B5EF4-FFF2-40B4-BE49-F238E27FC236}">
                  <a16:creationId xmlns:a16="http://schemas.microsoft.com/office/drawing/2014/main" id="{67EEB74A-06AA-445B-8127-B8BF520D38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111" t="11936" r="7393" b="21580"/>
            <a:stretch/>
          </p:blipFill>
          <p:spPr bwMode="auto">
            <a:xfrm>
              <a:off x="1105524" y="348114"/>
              <a:ext cx="12192000" cy="686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8496D70-2902-4FC6-8636-396E763C5933}"/>
                </a:ext>
              </a:extLst>
            </p:cNvPr>
            <p:cNvSpPr/>
            <p:nvPr/>
          </p:nvSpPr>
          <p:spPr>
            <a:xfrm>
              <a:off x="1105524" y="343338"/>
              <a:ext cx="12192000" cy="6870843"/>
            </a:xfrm>
            <a:prstGeom prst="rect">
              <a:avLst/>
            </a:prstGeom>
            <a:gradFill>
              <a:gsLst>
                <a:gs pos="0">
                  <a:srgbClr val="012CAD"/>
                </a:gs>
                <a:gs pos="23000">
                  <a:srgbClr val="012CAD">
                    <a:alpha val="70000"/>
                  </a:srgbClr>
                </a:gs>
                <a:gs pos="100000">
                  <a:srgbClr val="012CA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78D618-C06C-4561-B46E-7057A50E42AE}"/>
              </a:ext>
            </a:extLst>
          </p:cNvPr>
          <p:cNvGrpSpPr/>
          <p:nvPr userDrawn="1"/>
        </p:nvGrpSpPr>
        <p:grpSpPr>
          <a:xfrm>
            <a:off x="5416811" y="-2571176"/>
            <a:ext cx="7582291" cy="8016532"/>
            <a:chOff x="-6183421" y="-3859382"/>
            <a:chExt cx="4449215" cy="4704023"/>
          </a:xfrm>
          <a:solidFill>
            <a:schemeClr val="bg1">
              <a:alpha val="5000"/>
            </a:schemeClr>
          </a:solidFill>
        </p:grpSpPr>
        <p:sp>
          <p:nvSpPr>
            <p:cNvPr id="9" name="Freeform 54">
              <a:extLst>
                <a:ext uri="{FF2B5EF4-FFF2-40B4-BE49-F238E27FC236}">
                  <a16:creationId xmlns:a16="http://schemas.microsoft.com/office/drawing/2014/main" id="{68A96C3E-D782-496E-9BDF-AB5557E8B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48221" y="109634"/>
              <a:ext cx="1724806" cy="480205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Freeform 55">
              <a:extLst>
                <a:ext uri="{FF2B5EF4-FFF2-40B4-BE49-F238E27FC236}">
                  <a16:creationId xmlns:a16="http://schemas.microsoft.com/office/drawing/2014/main" id="{8F04ECF4-6BD6-4915-A80B-E74A5B9A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3421" y="-3849585"/>
              <a:ext cx="1519008" cy="2244214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Oval 56">
              <a:extLst>
                <a:ext uri="{FF2B5EF4-FFF2-40B4-BE49-F238E27FC236}">
                  <a16:creationId xmlns:a16="http://schemas.microsoft.com/office/drawing/2014/main" id="{839ACA9C-B539-4410-9316-FA52418A8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56616" y="-3369380"/>
              <a:ext cx="313601" cy="3136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" name="Freeform 57">
              <a:extLst>
                <a:ext uri="{FF2B5EF4-FFF2-40B4-BE49-F238E27FC236}">
                  <a16:creationId xmlns:a16="http://schemas.microsoft.com/office/drawing/2014/main" id="{E8FD4321-26CF-4E59-89BD-77ACEE7E4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11221" y="-3859382"/>
              <a:ext cx="3430012" cy="206781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Freeform 58">
              <a:extLst>
                <a:ext uri="{FF2B5EF4-FFF2-40B4-BE49-F238E27FC236}">
                  <a16:creationId xmlns:a16="http://schemas.microsoft.com/office/drawing/2014/main" id="{EBD0627D-8E34-41B3-B319-4E496C3A2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6214" y="-507766"/>
              <a:ext cx="617405" cy="254801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Freeform 59">
              <a:extLst>
                <a:ext uri="{FF2B5EF4-FFF2-40B4-BE49-F238E27FC236}">
                  <a16:creationId xmlns:a16="http://schemas.microsoft.com/office/drawing/2014/main" id="{8404C398-CA51-4087-B283-D8F6674B6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8824" y="-507766"/>
              <a:ext cx="1891410" cy="343005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Freeform 60">
              <a:extLst>
                <a:ext uri="{FF2B5EF4-FFF2-40B4-BE49-F238E27FC236}">
                  <a16:creationId xmlns:a16="http://schemas.microsoft.com/office/drawing/2014/main" id="{2A53A672-D1FF-4C7C-A692-0C05FFD2C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0023" y="-1056568"/>
              <a:ext cx="1176004" cy="362605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" name="Freeform 61">
              <a:extLst>
                <a:ext uri="{FF2B5EF4-FFF2-40B4-BE49-F238E27FC236}">
                  <a16:creationId xmlns:a16="http://schemas.microsoft.com/office/drawing/2014/main" id="{6CE2C7A8-B3D7-44C3-947A-E60E02B58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64419" y="-1056568"/>
              <a:ext cx="1744406" cy="362605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" name="Freeform 62">
              <a:extLst>
                <a:ext uri="{FF2B5EF4-FFF2-40B4-BE49-F238E27FC236}">
                  <a16:creationId xmlns:a16="http://schemas.microsoft.com/office/drawing/2014/main" id="{0F7733EF-A22B-4DBD-9475-3996BEB45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44618" y="-1595574"/>
              <a:ext cx="2636212" cy="352802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" name="Freeform 63">
              <a:extLst>
                <a:ext uri="{FF2B5EF4-FFF2-40B4-BE49-F238E27FC236}">
                  <a16:creationId xmlns:a16="http://schemas.microsoft.com/office/drawing/2014/main" id="{49213602-9019-49D2-B7F0-65DF06CAE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4423" y="-1595574"/>
              <a:ext cx="480205" cy="352802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" name="Freeform 64">
              <a:extLst>
                <a:ext uri="{FF2B5EF4-FFF2-40B4-BE49-F238E27FC236}">
                  <a16:creationId xmlns:a16="http://schemas.microsoft.com/office/drawing/2014/main" id="{4E93CF2E-F253-4FD3-BFF5-456739FD4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9014" y="-1526971"/>
              <a:ext cx="2214808" cy="2371612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29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3FDB1E5-A466-499A-9245-812D794CDBC8}"/>
              </a:ext>
            </a:extLst>
          </p:cNvPr>
          <p:cNvGrpSpPr/>
          <p:nvPr userDrawn="1"/>
        </p:nvGrpSpPr>
        <p:grpSpPr>
          <a:xfrm>
            <a:off x="-14513" y="1377756"/>
            <a:ext cx="12221027" cy="5502016"/>
            <a:chOff x="-14513" y="2462212"/>
            <a:chExt cx="12221027" cy="4417559"/>
          </a:xfrm>
        </p:grpSpPr>
        <p:sp>
          <p:nvSpPr>
            <p:cNvPr id="7" name="任意多边形 27">
              <a:extLst>
                <a:ext uri="{FF2B5EF4-FFF2-40B4-BE49-F238E27FC236}">
                  <a16:creationId xmlns:a16="http://schemas.microsoft.com/office/drawing/2014/main" id="{FBFD2576-6C13-431F-B2B8-9C9B66961C74}"/>
                </a:ext>
              </a:extLst>
            </p:cNvPr>
            <p:cNvSpPr/>
            <p:nvPr/>
          </p:nvSpPr>
          <p:spPr>
            <a:xfrm>
              <a:off x="0" y="2481943"/>
              <a:ext cx="12206514" cy="4397828"/>
            </a:xfrm>
            <a:custGeom>
              <a:avLst/>
              <a:gdLst>
                <a:gd name="connsiteX0" fmla="*/ 0 w 12206514"/>
                <a:gd name="connsiteY0" fmla="*/ 0 h 4397828"/>
                <a:gd name="connsiteX1" fmla="*/ 8055429 w 12206514"/>
                <a:gd name="connsiteY1" fmla="*/ 0 h 4397828"/>
                <a:gd name="connsiteX2" fmla="*/ 8476343 w 12206514"/>
                <a:gd name="connsiteY2" fmla="*/ 43543 h 4397828"/>
                <a:gd name="connsiteX3" fmla="*/ 8795657 w 12206514"/>
                <a:gd name="connsiteY3" fmla="*/ 290286 h 4397828"/>
                <a:gd name="connsiteX4" fmla="*/ 8897257 w 12206514"/>
                <a:gd name="connsiteY4" fmla="*/ 696686 h 4397828"/>
                <a:gd name="connsiteX5" fmla="*/ 8882743 w 12206514"/>
                <a:gd name="connsiteY5" fmla="*/ 1016000 h 4397828"/>
                <a:gd name="connsiteX6" fmla="*/ 8665029 w 12206514"/>
                <a:gd name="connsiteY6" fmla="*/ 1378857 h 4397828"/>
                <a:gd name="connsiteX7" fmla="*/ 8389257 w 12206514"/>
                <a:gd name="connsiteY7" fmla="*/ 1524000 h 4397828"/>
                <a:gd name="connsiteX8" fmla="*/ 8040914 w 12206514"/>
                <a:gd name="connsiteY8" fmla="*/ 1553028 h 4397828"/>
                <a:gd name="connsiteX9" fmla="*/ 3947886 w 12206514"/>
                <a:gd name="connsiteY9" fmla="*/ 1553028 h 4397828"/>
                <a:gd name="connsiteX10" fmla="*/ 3570514 w 12206514"/>
                <a:gd name="connsiteY10" fmla="*/ 1683657 h 4397828"/>
                <a:gd name="connsiteX11" fmla="*/ 3352800 w 12206514"/>
                <a:gd name="connsiteY11" fmla="*/ 1959428 h 4397828"/>
                <a:gd name="connsiteX12" fmla="*/ 3265714 w 12206514"/>
                <a:gd name="connsiteY12" fmla="*/ 2380343 h 4397828"/>
                <a:gd name="connsiteX13" fmla="*/ 3396343 w 12206514"/>
                <a:gd name="connsiteY13" fmla="*/ 2714171 h 4397828"/>
                <a:gd name="connsiteX14" fmla="*/ 3657600 w 12206514"/>
                <a:gd name="connsiteY14" fmla="*/ 2975428 h 4397828"/>
                <a:gd name="connsiteX15" fmla="*/ 3947886 w 12206514"/>
                <a:gd name="connsiteY15" fmla="*/ 3106057 h 4397828"/>
                <a:gd name="connsiteX16" fmla="*/ 12206514 w 12206514"/>
                <a:gd name="connsiteY16" fmla="*/ 3091543 h 4397828"/>
                <a:gd name="connsiteX17" fmla="*/ 12206514 w 12206514"/>
                <a:gd name="connsiteY17" fmla="*/ 4397828 h 4397828"/>
                <a:gd name="connsiteX18" fmla="*/ 0 w 12206514"/>
                <a:gd name="connsiteY18" fmla="*/ 4397828 h 439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06514" h="4397828">
                  <a:moveTo>
                    <a:pt x="0" y="0"/>
                  </a:moveTo>
                  <a:lnTo>
                    <a:pt x="8055429" y="0"/>
                  </a:lnTo>
                  <a:lnTo>
                    <a:pt x="8476343" y="43543"/>
                  </a:lnTo>
                  <a:lnTo>
                    <a:pt x="8795657" y="290286"/>
                  </a:lnTo>
                  <a:lnTo>
                    <a:pt x="8897257" y="696686"/>
                  </a:lnTo>
                  <a:lnTo>
                    <a:pt x="8882743" y="1016000"/>
                  </a:lnTo>
                  <a:lnTo>
                    <a:pt x="8665029" y="1378857"/>
                  </a:lnTo>
                  <a:lnTo>
                    <a:pt x="8389257" y="1524000"/>
                  </a:lnTo>
                  <a:lnTo>
                    <a:pt x="8040914" y="1553028"/>
                  </a:lnTo>
                  <a:lnTo>
                    <a:pt x="3947886" y="1553028"/>
                  </a:lnTo>
                  <a:lnTo>
                    <a:pt x="3570514" y="1683657"/>
                  </a:lnTo>
                  <a:lnTo>
                    <a:pt x="3352800" y="1959428"/>
                  </a:lnTo>
                  <a:lnTo>
                    <a:pt x="3265714" y="2380343"/>
                  </a:lnTo>
                  <a:lnTo>
                    <a:pt x="3396343" y="2714171"/>
                  </a:lnTo>
                  <a:lnTo>
                    <a:pt x="3657600" y="2975428"/>
                  </a:lnTo>
                  <a:lnTo>
                    <a:pt x="3947886" y="3106057"/>
                  </a:lnTo>
                  <a:lnTo>
                    <a:pt x="12206514" y="3091543"/>
                  </a:lnTo>
                  <a:lnTo>
                    <a:pt x="12206514" y="4397828"/>
                  </a:lnTo>
                  <a:lnTo>
                    <a:pt x="0" y="4397828"/>
                  </a:lnTo>
                  <a:close/>
                </a:path>
              </a:pathLst>
            </a:custGeom>
            <a:solidFill>
              <a:srgbClr val="012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ABAC768-6DAB-4C3E-94B9-EF4CAB629DAF}"/>
                </a:ext>
              </a:extLst>
            </p:cNvPr>
            <p:cNvGrpSpPr/>
            <p:nvPr/>
          </p:nvGrpSpPr>
          <p:grpSpPr>
            <a:xfrm>
              <a:off x="-14513" y="2462212"/>
              <a:ext cx="12219575" cy="3108008"/>
              <a:chOff x="8599" y="2462212"/>
              <a:chExt cx="12183401" cy="3108008"/>
            </a:xfrm>
          </p:grpSpPr>
          <p:sp>
            <p:nvSpPr>
              <p:cNvPr id="9" name="圆角矩形 25">
                <a:extLst>
                  <a:ext uri="{FF2B5EF4-FFF2-40B4-BE49-F238E27FC236}">
                    <a16:creationId xmlns:a16="http://schemas.microsoft.com/office/drawing/2014/main" id="{DFCAEF1E-DD41-4844-A479-72C67878EF10}"/>
                  </a:ext>
                </a:extLst>
              </p:cNvPr>
              <p:cNvSpPr/>
              <p:nvPr/>
            </p:nvSpPr>
            <p:spPr>
              <a:xfrm>
                <a:off x="8599" y="2462212"/>
                <a:ext cx="8900311" cy="1553293"/>
              </a:xfrm>
              <a:custGeom>
                <a:avLst/>
                <a:gdLst>
                  <a:gd name="connsiteX0" fmla="*/ 0 w 8636212"/>
                  <a:gd name="connsiteY0" fmla="*/ 1042988 h 2085975"/>
                  <a:gd name="connsiteX1" fmla="*/ 1042988 w 8636212"/>
                  <a:gd name="connsiteY1" fmla="*/ 0 h 2085975"/>
                  <a:gd name="connsiteX2" fmla="*/ 7593225 w 8636212"/>
                  <a:gd name="connsiteY2" fmla="*/ 0 h 2085975"/>
                  <a:gd name="connsiteX3" fmla="*/ 8636213 w 8636212"/>
                  <a:gd name="connsiteY3" fmla="*/ 1042988 h 2085975"/>
                  <a:gd name="connsiteX4" fmla="*/ 8636212 w 8636212"/>
                  <a:gd name="connsiteY4" fmla="*/ 1042988 h 2085975"/>
                  <a:gd name="connsiteX5" fmla="*/ 7593224 w 8636212"/>
                  <a:gd name="connsiteY5" fmla="*/ 2085976 h 2085975"/>
                  <a:gd name="connsiteX6" fmla="*/ 1042988 w 8636212"/>
                  <a:gd name="connsiteY6" fmla="*/ 2085975 h 2085975"/>
                  <a:gd name="connsiteX7" fmla="*/ 0 w 8636212"/>
                  <a:gd name="connsiteY7" fmla="*/ 1042987 h 2085975"/>
                  <a:gd name="connsiteX8" fmla="*/ 0 w 8636212"/>
                  <a:gd name="connsiteY8" fmla="*/ 1042988 h 2085975"/>
                  <a:gd name="connsiteX0" fmla="*/ 0 w 8636213"/>
                  <a:gd name="connsiteY0" fmla="*/ 1042987 h 2085976"/>
                  <a:gd name="connsiteX1" fmla="*/ 1042988 w 8636213"/>
                  <a:gd name="connsiteY1" fmla="*/ 0 h 2085976"/>
                  <a:gd name="connsiteX2" fmla="*/ 7593225 w 8636213"/>
                  <a:gd name="connsiteY2" fmla="*/ 0 h 2085976"/>
                  <a:gd name="connsiteX3" fmla="*/ 8636213 w 8636213"/>
                  <a:gd name="connsiteY3" fmla="*/ 1042988 h 2085976"/>
                  <a:gd name="connsiteX4" fmla="*/ 8636212 w 8636213"/>
                  <a:gd name="connsiteY4" fmla="*/ 1042988 h 2085976"/>
                  <a:gd name="connsiteX5" fmla="*/ 7593224 w 8636213"/>
                  <a:gd name="connsiteY5" fmla="*/ 2085976 h 2085976"/>
                  <a:gd name="connsiteX6" fmla="*/ 1042988 w 8636213"/>
                  <a:gd name="connsiteY6" fmla="*/ 2085975 h 2085976"/>
                  <a:gd name="connsiteX7" fmla="*/ 0 w 8636213"/>
                  <a:gd name="connsiteY7" fmla="*/ 1042987 h 2085976"/>
                  <a:gd name="connsiteX0" fmla="*/ 818780 w 8412005"/>
                  <a:gd name="connsiteY0" fmla="*/ 2085975 h 2085976"/>
                  <a:gd name="connsiteX1" fmla="*/ 818780 w 8412005"/>
                  <a:gd name="connsiteY1" fmla="*/ 0 h 2085976"/>
                  <a:gd name="connsiteX2" fmla="*/ 7369017 w 8412005"/>
                  <a:gd name="connsiteY2" fmla="*/ 0 h 2085976"/>
                  <a:gd name="connsiteX3" fmla="*/ 8412005 w 8412005"/>
                  <a:gd name="connsiteY3" fmla="*/ 1042988 h 2085976"/>
                  <a:gd name="connsiteX4" fmla="*/ 8412004 w 8412005"/>
                  <a:gd name="connsiteY4" fmla="*/ 1042988 h 2085976"/>
                  <a:gd name="connsiteX5" fmla="*/ 7369016 w 8412005"/>
                  <a:gd name="connsiteY5" fmla="*/ 2085976 h 2085976"/>
                  <a:gd name="connsiteX6" fmla="*/ 818780 w 8412005"/>
                  <a:gd name="connsiteY6" fmla="*/ 2085975 h 2085976"/>
                  <a:gd name="connsiteX0" fmla="*/ 807695 w 8400920"/>
                  <a:gd name="connsiteY0" fmla="*/ 0 h 2085976"/>
                  <a:gd name="connsiteX1" fmla="*/ 7357932 w 8400920"/>
                  <a:gd name="connsiteY1" fmla="*/ 0 h 2085976"/>
                  <a:gd name="connsiteX2" fmla="*/ 8400920 w 8400920"/>
                  <a:gd name="connsiteY2" fmla="*/ 1042988 h 2085976"/>
                  <a:gd name="connsiteX3" fmla="*/ 8400919 w 8400920"/>
                  <a:gd name="connsiteY3" fmla="*/ 1042988 h 2085976"/>
                  <a:gd name="connsiteX4" fmla="*/ 7357931 w 8400920"/>
                  <a:gd name="connsiteY4" fmla="*/ 2085976 h 2085976"/>
                  <a:gd name="connsiteX5" fmla="*/ 807695 w 8400920"/>
                  <a:gd name="connsiteY5" fmla="*/ 2085975 h 2085976"/>
                  <a:gd name="connsiteX6" fmla="*/ 899135 w 8400920"/>
                  <a:gd name="connsiteY6" fmla="*/ 91440 h 2085976"/>
                  <a:gd name="connsiteX0" fmla="*/ 0 w 7593225"/>
                  <a:gd name="connsiteY0" fmla="*/ 0 h 2085976"/>
                  <a:gd name="connsiteX1" fmla="*/ 6550237 w 7593225"/>
                  <a:gd name="connsiteY1" fmla="*/ 0 h 2085976"/>
                  <a:gd name="connsiteX2" fmla="*/ 7593225 w 7593225"/>
                  <a:gd name="connsiteY2" fmla="*/ 1042988 h 2085976"/>
                  <a:gd name="connsiteX3" fmla="*/ 7593224 w 7593225"/>
                  <a:gd name="connsiteY3" fmla="*/ 1042988 h 2085976"/>
                  <a:gd name="connsiteX4" fmla="*/ 6550236 w 7593225"/>
                  <a:gd name="connsiteY4" fmla="*/ 2085976 h 2085976"/>
                  <a:gd name="connsiteX5" fmla="*/ 0 w 7593225"/>
                  <a:gd name="connsiteY5" fmla="*/ 2085975 h 2085976"/>
                  <a:gd name="connsiteX0" fmla="*/ 0 w 7593225"/>
                  <a:gd name="connsiteY0" fmla="*/ 0 h 2085976"/>
                  <a:gd name="connsiteX1" fmla="*/ 6550237 w 7593225"/>
                  <a:gd name="connsiteY1" fmla="*/ 0 h 2085976"/>
                  <a:gd name="connsiteX2" fmla="*/ 7593225 w 7593225"/>
                  <a:gd name="connsiteY2" fmla="*/ 1042988 h 2085976"/>
                  <a:gd name="connsiteX3" fmla="*/ 7593224 w 7593225"/>
                  <a:gd name="connsiteY3" fmla="*/ 1042988 h 2085976"/>
                  <a:gd name="connsiteX4" fmla="*/ 6550236 w 7593225"/>
                  <a:gd name="connsiteY4" fmla="*/ 2085976 h 2085976"/>
                  <a:gd name="connsiteX5" fmla="*/ 1062937 w 7593225"/>
                  <a:gd name="connsiteY5" fmla="*/ 2081213 h 2085976"/>
                  <a:gd name="connsiteX6" fmla="*/ 0 w 7593225"/>
                  <a:gd name="connsiteY6" fmla="*/ 2085975 h 2085976"/>
                  <a:gd name="connsiteX0" fmla="*/ 0 w 7593225"/>
                  <a:gd name="connsiteY0" fmla="*/ 0 h 2085976"/>
                  <a:gd name="connsiteX1" fmla="*/ 6550237 w 7593225"/>
                  <a:gd name="connsiteY1" fmla="*/ 0 h 2085976"/>
                  <a:gd name="connsiteX2" fmla="*/ 7593225 w 7593225"/>
                  <a:gd name="connsiteY2" fmla="*/ 1042988 h 2085976"/>
                  <a:gd name="connsiteX3" fmla="*/ 7593224 w 7593225"/>
                  <a:gd name="connsiteY3" fmla="*/ 1042988 h 2085976"/>
                  <a:gd name="connsiteX4" fmla="*/ 6550236 w 7593225"/>
                  <a:gd name="connsiteY4" fmla="*/ 2085976 h 2085976"/>
                  <a:gd name="connsiteX5" fmla="*/ 1062937 w 7593225"/>
                  <a:gd name="connsiteY5" fmla="*/ 2081213 h 2085976"/>
                  <a:gd name="connsiteX0" fmla="*/ 0 w 11911628"/>
                  <a:gd name="connsiteY0" fmla="*/ 0 h 2085976"/>
                  <a:gd name="connsiteX1" fmla="*/ 10868640 w 11911628"/>
                  <a:gd name="connsiteY1" fmla="*/ 0 h 2085976"/>
                  <a:gd name="connsiteX2" fmla="*/ 11911628 w 11911628"/>
                  <a:gd name="connsiteY2" fmla="*/ 1042988 h 2085976"/>
                  <a:gd name="connsiteX3" fmla="*/ 11911627 w 11911628"/>
                  <a:gd name="connsiteY3" fmla="*/ 1042988 h 2085976"/>
                  <a:gd name="connsiteX4" fmla="*/ 10868639 w 11911628"/>
                  <a:gd name="connsiteY4" fmla="*/ 2085976 h 2085976"/>
                  <a:gd name="connsiteX5" fmla="*/ 5381340 w 11911628"/>
                  <a:gd name="connsiteY5" fmla="*/ 2081213 h 2085976"/>
                  <a:gd name="connsiteX0" fmla="*/ 0 w 11952561"/>
                  <a:gd name="connsiteY0" fmla="*/ 10233 h 2085976"/>
                  <a:gd name="connsiteX1" fmla="*/ 10909573 w 11952561"/>
                  <a:gd name="connsiteY1" fmla="*/ 0 h 2085976"/>
                  <a:gd name="connsiteX2" fmla="*/ 11952561 w 11952561"/>
                  <a:gd name="connsiteY2" fmla="*/ 1042988 h 2085976"/>
                  <a:gd name="connsiteX3" fmla="*/ 11952560 w 11952561"/>
                  <a:gd name="connsiteY3" fmla="*/ 1042988 h 2085976"/>
                  <a:gd name="connsiteX4" fmla="*/ 10909572 w 11952561"/>
                  <a:gd name="connsiteY4" fmla="*/ 2085976 h 2085976"/>
                  <a:gd name="connsiteX5" fmla="*/ 5422273 w 11952561"/>
                  <a:gd name="connsiteY5" fmla="*/ 2081213 h 2085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52561" h="2085976">
                    <a:moveTo>
                      <a:pt x="0" y="10233"/>
                    </a:moveTo>
                    <a:lnTo>
                      <a:pt x="10909573" y="0"/>
                    </a:lnTo>
                    <a:cubicBezTo>
                      <a:pt x="11485599" y="0"/>
                      <a:pt x="11952561" y="466962"/>
                      <a:pt x="11952561" y="1042988"/>
                    </a:cubicBezTo>
                    <a:lnTo>
                      <a:pt x="11952560" y="1042988"/>
                    </a:lnTo>
                    <a:cubicBezTo>
                      <a:pt x="11952560" y="1619014"/>
                      <a:pt x="11485598" y="2085976"/>
                      <a:pt x="10909572" y="2085976"/>
                    </a:cubicBezTo>
                    <a:lnTo>
                      <a:pt x="5422273" y="2081213"/>
                    </a:lnTo>
                  </a:path>
                </a:pathLst>
              </a:custGeom>
              <a:noFill/>
              <a:ln w="130175">
                <a:solidFill>
                  <a:srgbClr val="EEA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0" name="圆角矩形 25">
                <a:extLst>
                  <a:ext uri="{FF2B5EF4-FFF2-40B4-BE49-F238E27FC236}">
                    <a16:creationId xmlns:a16="http://schemas.microsoft.com/office/drawing/2014/main" id="{927D6994-B815-4823-B195-1D1E7857B76F}"/>
                  </a:ext>
                </a:extLst>
              </p:cNvPr>
              <p:cNvSpPr/>
              <p:nvPr/>
            </p:nvSpPr>
            <p:spPr>
              <a:xfrm flipH="1">
                <a:off x="3280259" y="4016927"/>
                <a:ext cx="8911741" cy="1553293"/>
              </a:xfrm>
              <a:custGeom>
                <a:avLst/>
                <a:gdLst>
                  <a:gd name="connsiteX0" fmla="*/ 0 w 8636212"/>
                  <a:gd name="connsiteY0" fmla="*/ 1042988 h 2085975"/>
                  <a:gd name="connsiteX1" fmla="*/ 1042988 w 8636212"/>
                  <a:gd name="connsiteY1" fmla="*/ 0 h 2085975"/>
                  <a:gd name="connsiteX2" fmla="*/ 7593225 w 8636212"/>
                  <a:gd name="connsiteY2" fmla="*/ 0 h 2085975"/>
                  <a:gd name="connsiteX3" fmla="*/ 8636213 w 8636212"/>
                  <a:gd name="connsiteY3" fmla="*/ 1042988 h 2085975"/>
                  <a:gd name="connsiteX4" fmla="*/ 8636212 w 8636212"/>
                  <a:gd name="connsiteY4" fmla="*/ 1042988 h 2085975"/>
                  <a:gd name="connsiteX5" fmla="*/ 7593224 w 8636212"/>
                  <a:gd name="connsiteY5" fmla="*/ 2085976 h 2085975"/>
                  <a:gd name="connsiteX6" fmla="*/ 1042988 w 8636212"/>
                  <a:gd name="connsiteY6" fmla="*/ 2085975 h 2085975"/>
                  <a:gd name="connsiteX7" fmla="*/ 0 w 8636212"/>
                  <a:gd name="connsiteY7" fmla="*/ 1042987 h 2085975"/>
                  <a:gd name="connsiteX8" fmla="*/ 0 w 8636212"/>
                  <a:gd name="connsiteY8" fmla="*/ 1042988 h 2085975"/>
                  <a:gd name="connsiteX0" fmla="*/ 0 w 8636213"/>
                  <a:gd name="connsiteY0" fmla="*/ 1042987 h 2085976"/>
                  <a:gd name="connsiteX1" fmla="*/ 1042988 w 8636213"/>
                  <a:gd name="connsiteY1" fmla="*/ 0 h 2085976"/>
                  <a:gd name="connsiteX2" fmla="*/ 7593225 w 8636213"/>
                  <a:gd name="connsiteY2" fmla="*/ 0 h 2085976"/>
                  <a:gd name="connsiteX3" fmla="*/ 8636213 w 8636213"/>
                  <a:gd name="connsiteY3" fmla="*/ 1042988 h 2085976"/>
                  <a:gd name="connsiteX4" fmla="*/ 8636212 w 8636213"/>
                  <a:gd name="connsiteY4" fmla="*/ 1042988 h 2085976"/>
                  <a:gd name="connsiteX5" fmla="*/ 7593224 w 8636213"/>
                  <a:gd name="connsiteY5" fmla="*/ 2085976 h 2085976"/>
                  <a:gd name="connsiteX6" fmla="*/ 1042988 w 8636213"/>
                  <a:gd name="connsiteY6" fmla="*/ 2085975 h 2085976"/>
                  <a:gd name="connsiteX7" fmla="*/ 0 w 8636213"/>
                  <a:gd name="connsiteY7" fmla="*/ 1042987 h 2085976"/>
                  <a:gd name="connsiteX0" fmla="*/ 818780 w 8412005"/>
                  <a:gd name="connsiteY0" fmla="*/ 2085975 h 2085976"/>
                  <a:gd name="connsiteX1" fmla="*/ 818780 w 8412005"/>
                  <a:gd name="connsiteY1" fmla="*/ 0 h 2085976"/>
                  <a:gd name="connsiteX2" fmla="*/ 7369017 w 8412005"/>
                  <a:gd name="connsiteY2" fmla="*/ 0 h 2085976"/>
                  <a:gd name="connsiteX3" fmla="*/ 8412005 w 8412005"/>
                  <a:gd name="connsiteY3" fmla="*/ 1042988 h 2085976"/>
                  <a:gd name="connsiteX4" fmla="*/ 8412004 w 8412005"/>
                  <a:gd name="connsiteY4" fmla="*/ 1042988 h 2085976"/>
                  <a:gd name="connsiteX5" fmla="*/ 7369016 w 8412005"/>
                  <a:gd name="connsiteY5" fmla="*/ 2085976 h 2085976"/>
                  <a:gd name="connsiteX6" fmla="*/ 818780 w 8412005"/>
                  <a:gd name="connsiteY6" fmla="*/ 2085975 h 2085976"/>
                  <a:gd name="connsiteX0" fmla="*/ 807695 w 8400920"/>
                  <a:gd name="connsiteY0" fmla="*/ 0 h 2085976"/>
                  <a:gd name="connsiteX1" fmla="*/ 7357932 w 8400920"/>
                  <a:gd name="connsiteY1" fmla="*/ 0 h 2085976"/>
                  <a:gd name="connsiteX2" fmla="*/ 8400920 w 8400920"/>
                  <a:gd name="connsiteY2" fmla="*/ 1042988 h 2085976"/>
                  <a:gd name="connsiteX3" fmla="*/ 8400919 w 8400920"/>
                  <a:gd name="connsiteY3" fmla="*/ 1042988 h 2085976"/>
                  <a:gd name="connsiteX4" fmla="*/ 7357931 w 8400920"/>
                  <a:gd name="connsiteY4" fmla="*/ 2085976 h 2085976"/>
                  <a:gd name="connsiteX5" fmla="*/ 807695 w 8400920"/>
                  <a:gd name="connsiteY5" fmla="*/ 2085975 h 2085976"/>
                  <a:gd name="connsiteX6" fmla="*/ 899135 w 8400920"/>
                  <a:gd name="connsiteY6" fmla="*/ 91440 h 2085976"/>
                  <a:gd name="connsiteX0" fmla="*/ 0 w 7593225"/>
                  <a:gd name="connsiteY0" fmla="*/ 0 h 2085976"/>
                  <a:gd name="connsiteX1" fmla="*/ 6550237 w 7593225"/>
                  <a:gd name="connsiteY1" fmla="*/ 0 h 2085976"/>
                  <a:gd name="connsiteX2" fmla="*/ 7593225 w 7593225"/>
                  <a:gd name="connsiteY2" fmla="*/ 1042988 h 2085976"/>
                  <a:gd name="connsiteX3" fmla="*/ 7593224 w 7593225"/>
                  <a:gd name="connsiteY3" fmla="*/ 1042988 h 2085976"/>
                  <a:gd name="connsiteX4" fmla="*/ 6550236 w 7593225"/>
                  <a:gd name="connsiteY4" fmla="*/ 2085976 h 2085976"/>
                  <a:gd name="connsiteX5" fmla="*/ 0 w 7593225"/>
                  <a:gd name="connsiteY5" fmla="*/ 2085975 h 2085976"/>
                  <a:gd name="connsiteX0" fmla="*/ 6550237 w 7593225"/>
                  <a:gd name="connsiteY0" fmla="*/ 0 h 2085976"/>
                  <a:gd name="connsiteX1" fmla="*/ 7593225 w 7593225"/>
                  <a:gd name="connsiteY1" fmla="*/ 1042988 h 2085976"/>
                  <a:gd name="connsiteX2" fmla="*/ 7593224 w 7593225"/>
                  <a:gd name="connsiteY2" fmla="*/ 1042988 h 2085976"/>
                  <a:gd name="connsiteX3" fmla="*/ 6550236 w 7593225"/>
                  <a:gd name="connsiteY3" fmla="*/ 2085976 h 2085976"/>
                  <a:gd name="connsiteX4" fmla="*/ 0 w 7593225"/>
                  <a:gd name="connsiteY4" fmla="*/ 2085975 h 2085976"/>
                  <a:gd name="connsiteX0" fmla="*/ 10924923 w 11967911"/>
                  <a:gd name="connsiteY0" fmla="*/ 0 h 2085976"/>
                  <a:gd name="connsiteX1" fmla="*/ 11967911 w 11967911"/>
                  <a:gd name="connsiteY1" fmla="*/ 1042988 h 2085976"/>
                  <a:gd name="connsiteX2" fmla="*/ 11967910 w 11967911"/>
                  <a:gd name="connsiteY2" fmla="*/ 1042988 h 2085976"/>
                  <a:gd name="connsiteX3" fmla="*/ 10924922 w 11967911"/>
                  <a:gd name="connsiteY3" fmla="*/ 2085976 h 2085976"/>
                  <a:gd name="connsiteX4" fmla="*/ 0 w 11967911"/>
                  <a:gd name="connsiteY4" fmla="*/ 2085975 h 2085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7911" h="2085976">
                    <a:moveTo>
                      <a:pt x="10924923" y="0"/>
                    </a:moveTo>
                    <a:cubicBezTo>
                      <a:pt x="11500949" y="0"/>
                      <a:pt x="11967911" y="466962"/>
                      <a:pt x="11967911" y="1042988"/>
                    </a:cubicBezTo>
                    <a:lnTo>
                      <a:pt x="11967910" y="1042988"/>
                    </a:lnTo>
                    <a:cubicBezTo>
                      <a:pt x="11967910" y="1619014"/>
                      <a:pt x="11500948" y="2085976"/>
                      <a:pt x="10924922" y="2085976"/>
                    </a:cubicBezTo>
                    <a:lnTo>
                      <a:pt x="0" y="2085975"/>
                    </a:lnTo>
                  </a:path>
                </a:pathLst>
              </a:custGeom>
              <a:noFill/>
              <a:ln w="130175">
                <a:solidFill>
                  <a:srgbClr val="EEA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40B4AD9-3623-4372-993C-5AEE80F54891}"/>
              </a:ext>
            </a:extLst>
          </p:cNvPr>
          <p:cNvGrpSpPr/>
          <p:nvPr userDrawn="1"/>
        </p:nvGrpSpPr>
        <p:grpSpPr>
          <a:xfrm>
            <a:off x="-859408" y="-329058"/>
            <a:ext cx="8026231" cy="8485896"/>
            <a:chOff x="-6183421" y="-3859382"/>
            <a:chExt cx="4449215" cy="4704023"/>
          </a:xfrm>
          <a:solidFill>
            <a:schemeClr val="bg1">
              <a:alpha val="5000"/>
            </a:schemeClr>
          </a:solidFill>
        </p:grpSpPr>
        <p:sp>
          <p:nvSpPr>
            <p:cNvPr id="12" name="Freeform 54">
              <a:extLst>
                <a:ext uri="{FF2B5EF4-FFF2-40B4-BE49-F238E27FC236}">
                  <a16:creationId xmlns:a16="http://schemas.microsoft.com/office/drawing/2014/main" id="{4F85B6CD-D162-4A48-834B-581591FED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48221" y="109634"/>
              <a:ext cx="1724806" cy="480205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Freeform 55">
              <a:extLst>
                <a:ext uri="{FF2B5EF4-FFF2-40B4-BE49-F238E27FC236}">
                  <a16:creationId xmlns:a16="http://schemas.microsoft.com/office/drawing/2014/main" id="{10544A0D-7417-43D0-BEA1-139BC3429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3421" y="-3849585"/>
              <a:ext cx="1519008" cy="2244214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Oval 56">
              <a:extLst>
                <a:ext uri="{FF2B5EF4-FFF2-40B4-BE49-F238E27FC236}">
                  <a16:creationId xmlns:a16="http://schemas.microsoft.com/office/drawing/2014/main" id="{1B86C6DB-E89A-4167-80F0-62E43CB67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56616" y="-3369380"/>
              <a:ext cx="313601" cy="3136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Freeform 57">
              <a:extLst>
                <a:ext uri="{FF2B5EF4-FFF2-40B4-BE49-F238E27FC236}">
                  <a16:creationId xmlns:a16="http://schemas.microsoft.com/office/drawing/2014/main" id="{A32CEA65-7BEC-430E-A639-FFBE928D8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11221" y="-3859382"/>
              <a:ext cx="3430012" cy="206781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" name="Freeform 58">
              <a:extLst>
                <a:ext uri="{FF2B5EF4-FFF2-40B4-BE49-F238E27FC236}">
                  <a16:creationId xmlns:a16="http://schemas.microsoft.com/office/drawing/2014/main" id="{14CABF77-52C9-4865-8F2F-8CC8705D0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6214" y="-507766"/>
              <a:ext cx="617405" cy="254801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" name="Freeform 59">
              <a:extLst>
                <a:ext uri="{FF2B5EF4-FFF2-40B4-BE49-F238E27FC236}">
                  <a16:creationId xmlns:a16="http://schemas.microsoft.com/office/drawing/2014/main" id="{A1A59659-0893-4594-8A18-4BE7E9475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8824" y="-507766"/>
              <a:ext cx="1891410" cy="343005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" name="Freeform 60">
              <a:extLst>
                <a:ext uri="{FF2B5EF4-FFF2-40B4-BE49-F238E27FC236}">
                  <a16:creationId xmlns:a16="http://schemas.microsoft.com/office/drawing/2014/main" id="{D60FE7C2-D1F5-4AD7-B920-6BC7BFF11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0023" y="-1056568"/>
              <a:ext cx="1176004" cy="362605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" name="Freeform 61">
              <a:extLst>
                <a:ext uri="{FF2B5EF4-FFF2-40B4-BE49-F238E27FC236}">
                  <a16:creationId xmlns:a16="http://schemas.microsoft.com/office/drawing/2014/main" id="{A418CB35-2F45-4CF5-8B32-9BB5EA7C9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64419" y="-1056568"/>
              <a:ext cx="1744406" cy="362605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" name="Freeform 62">
              <a:extLst>
                <a:ext uri="{FF2B5EF4-FFF2-40B4-BE49-F238E27FC236}">
                  <a16:creationId xmlns:a16="http://schemas.microsoft.com/office/drawing/2014/main" id="{C0AA70B3-2A8B-4836-B573-65E82A9CF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44618" y="-1595574"/>
              <a:ext cx="2636212" cy="352802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Freeform 63">
              <a:extLst>
                <a:ext uri="{FF2B5EF4-FFF2-40B4-BE49-F238E27FC236}">
                  <a16:creationId xmlns:a16="http://schemas.microsoft.com/office/drawing/2014/main" id="{00167A6F-ABB4-41B0-A249-2411249AC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4423" y="-1595574"/>
              <a:ext cx="480205" cy="352802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Freeform 64">
              <a:extLst>
                <a:ext uri="{FF2B5EF4-FFF2-40B4-BE49-F238E27FC236}">
                  <a16:creationId xmlns:a16="http://schemas.microsoft.com/office/drawing/2014/main" id="{EE34D09F-623A-466F-9ED3-2A6853DD7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9014" y="-1526971"/>
              <a:ext cx="2214808" cy="2371612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6A0A446-818C-4A8B-B89B-22EC767DE074}"/>
              </a:ext>
            </a:extLst>
          </p:cNvPr>
          <p:cNvGrpSpPr/>
          <p:nvPr userDrawn="1"/>
        </p:nvGrpSpPr>
        <p:grpSpPr>
          <a:xfrm>
            <a:off x="9257252" y="333375"/>
            <a:ext cx="2931761" cy="595405"/>
            <a:chOff x="9257252" y="333375"/>
            <a:chExt cx="2931761" cy="59540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9D60BD9-8E7C-46ED-8DBD-33D0F58144D0}"/>
                </a:ext>
              </a:extLst>
            </p:cNvPr>
            <p:cNvSpPr txBox="1"/>
            <p:nvPr/>
          </p:nvSpPr>
          <p:spPr>
            <a:xfrm>
              <a:off x="9679624" y="672210"/>
              <a:ext cx="21419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" b="1" dirty="0">
                  <a:solidFill>
                    <a:srgbClr val="012CAD"/>
                  </a:solidFill>
                  <a:latin typeface="Arial" panose="020B0604020202020204" pitchFamily="34" charset="0"/>
                  <a:ea typeface="+mj-ea"/>
                  <a:sym typeface="Arial" panose="020B0604020202020204" pitchFamily="34" charset="0"/>
                </a:rPr>
                <a:t>GUNLIN UNIVERSITY OF ELECTRONIC TECHNOLOGY</a:t>
              </a:r>
              <a:endParaRPr lang="zh-CN" altLang="en-US" sz="400" b="1" dirty="0">
                <a:solidFill>
                  <a:srgbClr val="012CAD"/>
                </a:solidFill>
                <a:latin typeface="Arial" panose="020B0604020202020204" pitchFamily="34" charset="0"/>
                <a:ea typeface="+mj-ea"/>
                <a:sym typeface="Arial" panose="020B0604020202020204" pitchFamily="34" charset="0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BCBD1A2-B6AF-4EFF-84A5-68CE73FB013C}"/>
                </a:ext>
              </a:extLst>
            </p:cNvPr>
            <p:cNvGrpSpPr/>
            <p:nvPr/>
          </p:nvGrpSpPr>
          <p:grpSpPr>
            <a:xfrm>
              <a:off x="9725201" y="432447"/>
              <a:ext cx="2040247" cy="265084"/>
              <a:chOff x="3451226" y="1804988"/>
              <a:chExt cx="7208838" cy="936626"/>
            </a:xfrm>
            <a:solidFill>
              <a:srgbClr val="012CAD"/>
            </a:solidFill>
          </p:grpSpPr>
          <p:sp>
            <p:nvSpPr>
              <p:cNvPr id="91" name="Freeform 65">
                <a:extLst>
                  <a:ext uri="{FF2B5EF4-FFF2-40B4-BE49-F238E27FC236}">
                    <a16:creationId xmlns:a16="http://schemas.microsoft.com/office/drawing/2014/main" id="{7E03F3ED-13A0-4D9B-9C99-04EB47E1C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226" y="1876426"/>
                <a:ext cx="490538" cy="728663"/>
              </a:xfrm>
              <a:custGeom>
                <a:avLst/>
                <a:gdLst>
                  <a:gd name="T0" fmla="*/ 184 w 319"/>
                  <a:gd name="T1" fmla="*/ 100 h 473"/>
                  <a:gd name="T2" fmla="*/ 222 w 319"/>
                  <a:gd name="T3" fmla="*/ 20 h 473"/>
                  <a:gd name="T4" fmla="*/ 256 w 319"/>
                  <a:gd name="T5" fmla="*/ 38 h 473"/>
                  <a:gd name="T6" fmla="*/ 267 w 319"/>
                  <a:gd name="T7" fmla="*/ 91 h 473"/>
                  <a:gd name="T8" fmla="*/ 318 w 319"/>
                  <a:gd name="T9" fmla="*/ 126 h 473"/>
                  <a:gd name="T10" fmla="*/ 289 w 319"/>
                  <a:gd name="T11" fmla="*/ 156 h 473"/>
                  <a:gd name="T12" fmla="*/ 209 w 319"/>
                  <a:gd name="T13" fmla="*/ 209 h 473"/>
                  <a:gd name="T14" fmla="*/ 216 w 319"/>
                  <a:gd name="T15" fmla="*/ 245 h 473"/>
                  <a:gd name="T16" fmla="*/ 275 w 319"/>
                  <a:gd name="T17" fmla="*/ 209 h 473"/>
                  <a:gd name="T18" fmla="*/ 271 w 319"/>
                  <a:gd name="T19" fmla="*/ 257 h 473"/>
                  <a:gd name="T20" fmla="*/ 199 w 319"/>
                  <a:gd name="T21" fmla="*/ 321 h 473"/>
                  <a:gd name="T22" fmla="*/ 189 w 319"/>
                  <a:gd name="T23" fmla="*/ 472 h 473"/>
                  <a:gd name="T24" fmla="*/ 146 w 319"/>
                  <a:gd name="T25" fmla="*/ 458 h 473"/>
                  <a:gd name="T26" fmla="*/ 130 w 319"/>
                  <a:gd name="T27" fmla="*/ 418 h 473"/>
                  <a:gd name="T28" fmla="*/ 128 w 319"/>
                  <a:gd name="T29" fmla="*/ 374 h 473"/>
                  <a:gd name="T30" fmla="*/ 101 w 319"/>
                  <a:gd name="T31" fmla="*/ 382 h 473"/>
                  <a:gd name="T32" fmla="*/ 44 w 319"/>
                  <a:gd name="T33" fmla="*/ 399 h 473"/>
                  <a:gd name="T34" fmla="*/ 45 w 319"/>
                  <a:gd name="T35" fmla="*/ 335 h 473"/>
                  <a:gd name="T36" fmla="*/ 109 w 319"/>
                  <a:gd name="T37" fmla="*/ 272 h 473"/>
                  <a:gd name="T38" fmla="*/ 152 w 319"/>
                  <a:gd name="T39" fmla="*/ 244 h 473"/>
                  <a:gd name="T40" fmla="*/ 137 w 319"/>
                  <a:gd name="T41" fmla="*/ 211 h 473"/>
                  <a:gd name="T42" fmla="*/ 26 w 319"/>
                  <a:gd name="T43" fmla="*/ 201 h 473"/>
                  <a:gd name="T44" fmla="*/ 29 w 319"/>
                  <a:gd name="T45" fmla="*/ 158 h 473"/>
                  <a:gd name="T46" fmla="*/ 184 w 319"/>
                  <a:gd name="T47" fmla="*/ 10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9" h="473">
                    <a:moveTo>
                      <a:pt x="184" y="100"/>
                    </a:moveTo>
                    <a:cubicBezTo>
                      <a:pt x="184" y="100"/>
                      <a:pt x="208" y="40"/>
                      <a:pt x="222" y="20"/>
                    </a:cubicBezTo>
                    <a:cubicBezTo>
                      <a:pt x="236" y="0"/>
                      <a:pt x="256" y="10"/>
                      <a:pt x="256" y="38"/>
                    </a:cubicBezTo>
                    <a:cubicBezTo>
                      <a:pt x="256" y="66"/>
                      <a:pt x="249" y="78"/>
                      <a:pt x="267" y="91"/>
                    </a:cubicBezTo>
                    <a:cubicBezTo>
                      <a:pt x="285" y="104"/>
                      <a:pt x="318" y="110"/>
                      <a:pt x="318" y="126"/>
                    </a:cubicBezTo>
                    <a:cubicBezTo>
                      <a:pt x="318" y="142"/>
                      <a:pt x="319" y="145"/>
                      <a:pt x="289" y="156"/>
                    </a:cubicBezTo>
                    <a:cubicBezTo>
                      <a:pt x="259" y="167"/>
                      <a:pt x="214" y="188"/>
                      <a:pt x="209" y="209"/>
                    </a:cubicBezTo>
                    <a:cubicBezTo>
                      <a:pt x="204" y="230"/>
                      <a:pt x="197" y="257"/>
                      <a:pt x="216" y="245"/>
                    </a:cubicBezTo>
                    <a:cubicBezTo>
                      <a:pt x="235" y="233"/>
                      <a:pt x="271" y="214"/>
                      <a:pt x="275" y="209"/>
                    </a:cubicBezTo>
                    <a:cubicBezTo>
                      <a:pt x="279" y="204"/>
                      <a:pt x="281" y="243"/>
                      <a:pt x="271" y="257"/>
                    </a:cubicBezTo>
                    <a:cubicBezTo>
                      <a:pt x="261" y="271"/>
                      <a:pt x="205" y="311"/>
                      <a:pt x="199" y="321"/>
                    </a:cubicBezTo>
                    <a:cubicBezTo>
                      <a:pt x="193" y="331"/>
                      <a:pt x="188" y="439"/>
                      <a:pt x="189" y="472"/>
                    </a:cubicBezTo>
                    <a:cubicBezTo>
                      <a:pt x="189" y="472"/>
                      <a:pt x="154" y="473"/>
                      <a:pt x="146" y="458"/>
                    </a:cubicBezTo>
                    <a:cubicBezTo>
                      <a:pt x="138" y="443"/>
                      <a:pt x="130" y="423"/>
                      <a:pt x="130" y="418"/>
                    </a:cubicBezTo>
                    <a:cubicBezTo>
                      <a:pt x="130" y="413"/>
                      <a:pt x="128" y="374"/>
                      <a:pt x="128" y="374"/>
                    </a:cubicBezTo>
                    <a:cubicBezTo>
                      <a:pt x="128" y="374"/>
                      <a:pt x="107" y="371"/>
                      <a:pt x="101" y="382"/>
                    </a:cubicBezTo>
                    <a:cubicBezTo>
                      <a:pt x="95" y="393"/>
                      <a:pt x="58" y="415"/>
                      <a:pt x="44" y="399"/>
                    </a:cubicBezTo>
                    <a:cubicBezTo>
                      <a:pt x="30" y="383"/>
                      <a:pt x="31" y="351"/>
                      <a:pt x="45" y="335"/>
                    </a:cubicBezTo>
                    <a:cubicBezTo>
                      <a:pt x="59" y="319"/>
                      <a:pt x="105" y="276"/>
                      <a:pt x="109" y="272"/>
                    </a:cubicBezTo>
                    <a:cubicBezTo>
                      <a:pt x="113" y="268"/>
                      <a:pt x="151" y="255"/>
                      <a:pt x="152" y="244"/>
                    </a:cubicBezTo>
                    <a:cubicBezTo>
                      <a:pt x="153" y="233"/>
                      <a:pt x="163" y="198"/>
                      <a:pt x="137" y="211"/>
                    </a:cubicBezTo>
                    <a:cubicBezTo>
                      <a:pt x="115" y="222"/>
                      <a:pt x="50" y="234"/>
                      <a:pt x="26" y="201"/>
                    </a:cubicBezTo>
                    <a:cubicBezTo>
                      <a:pt x="2" y="168"/>
                      <a:pt x="0" y="149"/>
                      <a:pt x="29" y="158"/>
                    </a:cubicBezTo>
                    <a:cubicBezTo>
                      <a:pt x="58" y="167"/>
                      <a:pt x="166" y="119"/>
                      <a:pt x="184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2" name="Freeform 66">
                <a:extLst>
                  <a:ext uri="{FF2B5EF4-FFF2-40B4-BE49-F238E27FC236}">
                    <a16:creationId xmlns:a16="http://schemas.microsoft.com/office/drawing/2014/main" id="{2EA273F8-DC57-4988-A874-5FD21F983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776" y="1822451"/>
                <a:ext cx="384175" cy="815975"/>
              </a:xfrm>
              <a:custGeom>
                <a:avLst/>
                <a:gdLst>
                  <a:gd name="T0" fmla="*/ 106 w 250"/>
                  <a:gd name="T1" fmla="*/ 118 h 529"/>
                  <a:gd name="T2" fmla="*/ 126 w 250"/>
                  <a:gd name="T3" fmla="*/ 34 h 529"/>
                  <a:gd name="T4" fmla="*/ 161 w 250"/>
                  <a:gd name="T5" fmla="*/ 20 h 529"/>
                  <a:gd name="T6" fmla="*/ 162 w 250"/>
                  <a:gd name="T7" fmla="*/ 69 h 529"/>
                  <a:gd name="T8" fmla="*/ 151 w 250"/>
                  <a:gd name="T9" fmla="*/ 111 h 529"/>
                  <a:gd name="T10" fmla="*/ 176 w 250"/>
                  <a:gd name="T11" fmla="*/ 110 h 529"/>
                  <a:gd name="T12" fmla="*/ 233 w 250"/>
                  <a:gd name="T13" fmla="*/ 96 h 529"/>
                  <a:gd name="T14" fmla="*/ 227 w 250"/>
                  <a:gd name="T15" fmla="*/ 125 h 529"/>
                  <a:gd name="T16" fmla="*/ 152 w 250"/>
                  <a:gd name="T17" fmla="*/ 139 h 529"/>
                  <a:gd name="T18" fmla="*/ 141 w 250"/>
                  <a:gd name="T19" fmla="*/ 162 h 529"/>
                  <a:gd name="T20" fmla="*/ 136 w 250"/>
                  <a:gd name="T21" fmla="*/ 206 h 529"/>
                  <a:gd name="T22" fmla="*/ 216 w 250"/>
                  <a:gd name="T23" fmla="*/ 217 h 529"/>
                  <a:gd name="T24" fmla="*/ 192 w 250"/>
                  <a:gd name="T25" fmla="*/ 250 h 529"/>
                  <a:gd name="T26" fmla="*/ 157 w 250"/>
                  <a:gd name="T27" fmla="*/ 256 h 529"/>
                  <a:gd name="T28" fmla="*/ 142 w 250"/>
                  <a:gd name="T29" fmla="*/ 297 h 529"/>
                  <a:gd name="T30" fmla="*/ 167 w 250"/>
                  <a:gd name="T31" fmla="*/ 324 h 529"/>
                  <a:gd name="T32" fmla="*/ 201 w 250"/>
                  <a:gd name="T33" fmla="*/ 381 h 529"/>
                  <a:gd name="T34" fmla="*/ 180 w 250"/>
                  <a:gd name="T35" fmla="*/ 436 h 529"/>
                  <a:gd name="T36" fmla="*/ 202 w 250"/>
                  <a:gd name="T37" fmla="*/ 508 h 529"/>
                  <a:gd name="T38" fmla="*/ 128 w 250"/>
                  <a:gd name="T39" fmla="*/ 489 h 529"/>
                  <a:gd name="T40" fmla="*/ 88 w 250"/>
                  <a:gd name="T41" fmla="*/ 473 h 529"/>
                  <a:gd name="T42" fmla="*/ 78 w 250"/>
                  <a:gd name="T43" fmla="*/ 401 h 529"/>
                  <a:gd name="T44" fmla="*/ 80 w 250"/>
                  <a:gd name="T45" fmla="*/ 362 h 529"/>
                  <a:gd name="T46" fmla="*/ 18 w 250"/>
                  <a:gd name="T47" fmla="*/ 345 h 529"/>
                  <a:gd name="T48" fmla="*/ 38 w 250"/>
                  <a:gd name="T49" fmla="*/ 317 h 529"/>
                  <a:gd name="T50" fmla="*/ 93 w 250"/>
                  <a:gd name="T51" fmla="*/ 320 h 529"/>
                  <a:gd name="T52" fmla="*/ 109 w 250"/>
                  <a:gd name="T53" fmla="*/ 276 h 529"/>
                  <a:gd name="T54" fmla="*/ 66 w 250"/>
                  <a:gd name="T55" fmla="*/ 261 h 529"/>
                  <a:gd name="T56" fmla="*/ 46 w 250"/>
                  <a:gd name="T57" fmla="*/ 273 h 529"/>
                  <a:gd name="T58" fmla="*/ 8 w 250"/>
                  <a:gd name="T59" fmla="*/ 273 h 529"/>
                  <a:gd name="T60" fmla="*/ 23 w 250"/>
                  <a:gd name="T61" fmla="*/ 231 h 529"/>
                  <a:gd name="T62" fmla="*/ 87 w 250"/>
                  <a:gd name="T63" fmla="*/ 211 h 529"/>
                  <a:gd name="T64" fmla="*/ 79 w 250"/>
                  <a:gd name="T65" fmla="*/ 168 h 529"/>
                  <a:gd name="T66" fmla="*/ 56 w 250"/>
                  <a:gd name="T67" fmla="*/ 139 h 529"/>
                  <a:gd name="T68" fmla="*/ 106 w 250"/>
                  <a:gd name="T69" fmla="*/ 118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0" h="529">
                    <a:moveTo>
                      <a:pt x="106" y="118"/>
                    </a:moveTo>
                    <a:cubicBezTo>
                      <a:pt x="106" y="118"/>
                      <a:pt x="119" y="47"/>
                      <a:pt x="126" y="34"/>
                    </a:cubicBezTo>
                    <a:cubicBezTo>
                      <a:pt x="133" y="21"/>
                      <a:pt x="148" y="0"/>
                      <a:pt x="161" y="20"/>
                    </a:cubicBezTo>
                    <a:cubicBezTo>
                      <a:pt x="174" y="40"/>
                      <a:pt x="173" y="53"/>
                      <a:pt x="162" y="69"/>
                    </a:cubicBezTo>
                    <a:cubicBezTo>
                      <a:pt x="151" y="85"/>
                      <a:pt x="151" y="107"/>
                      <a:pt x="151" y="111"/>
                    </a:cubicBezTo>
                    <a:cubicBezTo>
                      <a:pt x="151" y="115"/>
                      <a:pt x="170" y="112"/>
                      <a:pt x="176" y="110"/>
                    </a:cubicBezTo>
                    <a:cubicBezTo>
                      <a:pt x="201" y="99"/>
                      <a:pt x="221" y="92"/>
                      <a:pt x="233" y="96"/>
                    </a:cubicBezTo>
                    <a:cubicBezTo>
                      <a:pt x="242" y="99"/>
                      <a:pt x="250" y="113"/>
                      <a:pt x="227" y="125"/>
                    </a:cubicBezTo>
                    <a:cubicBezTo>
                      <a:pt x="188" y="147"/>
                      <a:pt x="152" y="139"/>
                      <a:pt x="152" y="139"/>
                    </a:cubicBezTo>
                    <a:cubicBezTo>
                      <a:pt x="152" y="139"/>
                      <a:pt x="145" y="142"/>
                      <a:pt x="141" y="162"/>
                    </a:cubicBezTo>
                    <a:cubicBezTo>
                      <a:pt x="137" y="182"/>
                      <a:pt x="136" y="206"/>
                      <a:pt x="136" y="206"/>
                    </a:cubicBezTo>
                    <a:cubicBezTo>
                      <a:pt x="136" y="206"/>
                      <a:pt x="206" y="204"/>
                      <a:pt x="216" y="217"/>
                    </a:cubicBezTo>
                    <a:cubicBezTo>
                      <a:pt x="226" y="230"/>
                      <a:pt x="226" y="265"/>
                      <a:pt x="192" y="250"/>
                    </a:cubicBezTo>
                    <a:cubicBezTo>
                      <a:pt x="167" y="243"/>
                      <a:pt x="167" y="246"/>
                      <a:pt x="157" y="256"/>
                    </a:cubicBezTo>
                    <a:cubicBezTo>
                      <a:pt x="147" y="266"/>
                      <a:pt x="136" y="273"/>
                      <a:pt x="142" y="297"/>
                    </a:cubicBezTo>
                    <a:cubicBezTo>
                      <a:pt x="148" y="321"/>
                      <a:pt x="154" y="322"/>
                      <a:pt x="167" y="324"/>
                    </a:cubicBezTo>
                    <a:cubicBezTo>
                      <a:pt x="180" y="326"/>
                      <a:pt x="219" y="339"/>
                      <a:pt x="201" y="381"/>
                    </a:cubicBezTo>
                    <a:cubicBezTo>
                      <a:pt x="201" y="381"/>
                      <a:pt x="158" y="418"/>
                      <a:pt x="180" y="436"/>
                    </a:cubicBezTo>
                    <a:cubicBezTo>
                      <a:pt x="201" y="453"/>
                      <a:pt x="222" y="486"/>
                      <a:pt x="202" y="508"/>
                    </a:cubicBezTo>
                    <a:cubicBezTo>
                      <a:pt x="182" y="529"/>
                      <a:pt x="145" y="493"/>
                      <a:pt x="128" y="489"/>
                    </a:cubicBezTo>
                    <a:cubicBezTo>
                      <a:pt x="110" y="485"/>
                      <a:pt x="105" y="485"/>
                      <a:pt x="88" y="473"/>
                    </a:cubicBezTo>
                    <a:cubicBezTo>
                      <a:pt x="70" y="461"/>
                      <a:pt x="57" y="424"/>
                      <a:pt x="78" y="401"/>
                    </a:cubicBezTo>
                    <a:cubicBezTo>
                      <a:pt x="100" y="378"/>
                      <a:pt x="136" y="361"/>
                      <a:pt x="80" y="362"/>
                    </a:cubicBezTo>
                    <a:cubicBezTo>
                      <a:pt x="24" y="364"/>
                      <a:pt x="18" y="345"/>
                      <a:pt x="18" y="345"/>
                    </a:cubicBezTo>
                    <a:cubicBezTo>
                      <a:pt x="18" y="345"/>
                      <a:pt x="2" y="294"/>
                      <a:pt x="38" y="317"/>
                    </a:cubicBezTo>
                    <a:cubicBezTo>
                      <a:pt x="38" y="317"/>
                      <a:pt x="80" y="328"/>
                      <a:pt x="93" y="320"/>
                    </a:cubicBezTo>
                    <a:cubicBezTo>
                      <a:pt x="106" y="312"/>
                      <a:pt x="109" y="276"/>
                      <a:pt x="109" y="276"/>
                    </a:cubicBezTo>
                    <a:cubicBezTo>
                      <a:pt x="109" y="276"/>
                      <a:pt x="122" y="250"/>
                      <a:pt x="66" y="261"/>
                    </a:cubicBezTo>
                    <a:cubicBezTo>
                      <a:pt x="66" y="261"/>
                      <a:pt x="51" y="262"/>
                      <a:pt x="46" y="273"/>
                    </a:cubicBezTo>
                    <a:cubicBezTo>
                      <a:pt x="42" y="284"/>
                      <a:pt x="15" y="284"/>
                      <a:pt x="8" y="273"/>
                    </a:cubicBezTo>
                    <a:cubicBezTo>
                      <a:pt x="0" y="262"/>
                      <a:pt x="1" y="230"/>
                      <a:pt x="23" y="231"/>
                    </a:cubicBezTo>
                    <a:cubicBezTo>
                      <a:pt x="45" y="232"/>
                      <a:pt x="82" y="222"/>
                      <a:pt x="87" y="211"/>
                    </a:cubicBezTo>
                    <a:cubicBezTo>
                      <a:pt x="92" y="200"/>
                      <a:pt x="98" y="174"/>
                      <a:pt x="79" y="168"/>
                    </a:cubicBezTo>
                    <a:cubicBezTo>
                      <a:pt x="60" y="161"/>
                      <a:pt x="44" y="154"/>
                      <a:pt x="56" y="139"/>
                    </a:cubicBezTo>
                    <a:cubicBezTo>
                      <a:pt x="68" y="124"/>
                      <a:pt x="92" y="136"/>
                      <a:pt x="106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3" name="Freeform 67">
                <a:extLst>
                  <a:ext uri="{FF2B5EF4-FFF2-40B4-BE49-F238E27FC236}">
                    <a16:creationId xmlns:a16="http://schemas.microsoft.com/office/drawing/2014/main" id="{E4313C9F-8E4B-4518-BA0B-084DE4428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1" y="1905001"/>
                <a:ext cx="471488" cy="647700"/>
              </a:xfrm>
              <a:custGeom>
                <a:avLst/>
                <a:gdLst>
                  <a:gd name="T0" fmla="*/ 269 w 307"/>
                  <a:gd name="T1" fmla="*/ 4 h 420"/>
                  <a:gd name="T2" fmla="*/ 306 w 307"/>
                  <a:gd name="T3" fmla="*/ 24 h 420"/>
                  <a:gd name="T4" fmla="*/ 283 w 307"/>
                  <a:gd name="T5" fmla="*/ 70 h 420"/>
                  <a:gd name="T6" fmla="*/ 281 w 307"/>
                  <a:gd name="T7" fmla="*/ 111 h 420"/>
                  <a:gd name="T8" fmla="*/ 268 w 307"/>
                  <a:gd name="T9" fmla="*/ 152 h 420"/>
                  <a:gd name="T10" fmla="*/ 256 w 307"/>
                  <a:gd name="T11" fmla="*/ 208 h 420"/>
                  <a:gd name="T12" fmla="*/ 282 w 307"/>
                  <a:gd name="T13" fmla="*/ 202 h 420"/>
                  <a:gd name="T14" fmla="*/ 259 w 307"/>
                  <a:gd name="T15" fmla="*/ 234 h 420"/>
                  <a:gd name="T16" fmla="*/ 258 w 307"/>
                  <a:gd name="T17" fmla="*/ 263 h 420"/>
                  <a:gd name="T18" fmla="*/ 248 w 307"/>
                  <a:gd name="T19" fmla="*/ 283 h 420"/>
                  <a:gd name="T20" fmla="*/ 244 w 307"/>
                  <a:gd name="T21" fmla="*/ 394 h 420"/>
                  <a:gd name="T22" fmla="*/ 197 w 307"/>
                  <a:gd name="T23" fmla="*/ 382 h 420"/>
                  <a:gd name="T24" fmla="*/ 188 w 307"/>
                  <a:gd name="T25" fmla="*/ 322 h 420"/>
                  <a:gd name="T26" fmla="*/ 148 w 307"/>
                  <a:gd name="T27" fmla="*/ 356 h 420"/>
                  <a:gd name="T28" fmla="*/ 94 w 307"/>
                  <a:gd name="T29" fmla="*/ 306 h 420"/>
                  <a:gd name="T30" fmla="*/ 141 w 307"/>
                  <a:gd name="T31" fmla="*/ 251 h 420"/>
                  <a:gd name="T32" fmla="*/ 172 w 307"/>
                  <a:gd name="T33" fmla="*/ 239 h 420"/>
                  <a:gd name="T34" fmla="*/ 181 w 307"/>
                  <a:gd name="T35" fmla="*/ 262 h 420"/>
                  <a:gd name="T36" fmla="*/ 210 w 307"/>
                  <a:gd name="T37" fmla="*/ 234 h 420"/>
                  <a:gd name="T38" fmla="*/ 222 w 307"/>
                  <a:gd name="T39" fmla="*/ 162 h 420"/>
                  <a:gd name="T40" fmla="*/ 53 w 307"/>
                  <a:gd name="T41" fmla="*/ 202 h 420"/>
                  <a:gd name="T42" fmla="*/ 1 w 307"/>
                  <a:gd name="T43" fmla="*/ 169 h 420"/>
                  <a:gd name="T44" fmla="*/ 29 w 307"/>
                  <a:gd name="T45" fmla="*/ 159 h 420"/>
                  <a:gd name="T46" fmla="*/ 140 w 307"/>
                  <a:gd name="T47" fmla="*/ 148 h 420"/>
                  <a:gd name="T48" fmla="*/ 231 w 307"/>
                  <a:gd name="T49" fmla="*/ 118 h 420"/>
                  <a:gd name="T50" fmla="*/ 269 w 307"/>
                  <a:gd name="T51" fmla="*/ 4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7" h="420">
                    <a:moveTo>
                      <a:pt x="269" y="4"/>
                    </a:moveTo>
                    <a:cubicBezTo>
                      <a:pt x="269" y="4"/>
                      <a:pt x="307" y="0"/>
                      <a:pt x="306" y="24"/>
                    </a:cubicBezTo>
                    <a:cubicBezTo>
                      <a:pt x="305" y="48"/>
                      <a:pt x="287" y="61"/>
                      <a:pt x="283" y="70"/>
                    </a:cubicBezTo>
                    <a:cubicBezTo>
                      <a:pt x="279" y="79"/>
                      <a:pt x="279" y="104"/>
                      <a:pt x="281" y="111"/>
                    </a:cubicBezTo>
                    <a:cubicBezTo>
                      <a:pt x="283" y="118"/>
                      <a:pt x="299" y="123"/>
                      <a:pt x="268" y="152"/>
                    </a:cubicBezTo>
                    <a:cubicBezTo>
                      <a:pt x="268" y="152"/>
                      <a:pt x="250" y="181"/>
                      <a:pt x="256" y="208"/>
                    </a:cubicBezTo>
                    <a:cubicBezTo>
                      <a:pt x="282" y="202"/>
                      <a:pt x="282" y="202"/>
                      <a:pt x="282" y="202"/>
                    </a:cubicBezTo>
                    <a:cubicBezTo>
                      <a:pt x="282" y="202"/>
                      <a:pt x="267" y="216"/>
                      <a:pt x="259" y="234"/>
                    </a:cubicBezTo>
                    <a:cubicBezTo>
                      <a:pt x="251" y="252"/>
                      <a:pt x="268" y="251"/>
                      <a:pt x="258" y="263"/>
                    </a:cubicBezTo>
                    <a:cubicBezTo>
                      <a:pt x="249" y="275"/>
                      <a:pt x="248" y="283"/>
                      <a:pt x="248" y="283"/>
                    </a:cubicBezTo>
                    <a:cubicBezTo>
                      <a:pt x="244" y="394"/>
                      <a:pt x="244" y="394"/>
                      <a:pt x="244" y="394"/>
                    </a:cubicBezTo>
                    <a:cubicBezTo>
                      <a:pt x="244" y="394"/>
                      <a:pt x="209" y="420"/>
                      <a:pt x="197" y="382"/>
                    </a:cubicBezTo>
                    <a:cubicBezTo>
                      <a:pt x="185" y="343"/>
                      <a:pt x="208" y="319"/>
                      <a:pt x="188" y="322"/>
                    </a:cubicBezTo>
                    <a:cubicBezTo>
                      <a:pt x="168" y="324"/>
                      <a:pt x="161" y="346"/>
                      <a:pt x="148" y="356"/>
                    </a:cubicBezTo>
                    <a:cubicBezTo>
                      <a:pt x="134" y="367"/>
                      <a:pt x="60" y="366"/>
                      <a:pt x="94" y="306"/>
                    </a:cubicBezTo>
                    <a:cubicBezTo>
                      <a:pt x="141" y="251"/>
                      <a:pt x="141" y="251"/>
                      <a:pt x="141" y="251"/>
                    </a:cubicBezTo>
                    <a:cubicBezTo>
                      <a:pt x="141" y="251"/>
                      <a:pt x="161" y="238"/>
                      <a:pt x="172" y="239"/>
                    </a:cubicBezTo>
                    <a:cubicBezTo>
                      <a:pt x="182" y="240"/>
                      <a:pt x="181" y="262"/>
                      <a:pt x="181" y="262"/>
                    </a:cubicBezTo>
                    <a:cubicBezTo>
                      <a:pt x="181" y="262"/>
                      <a:pt x="197" y="266"/>
                      <a:pt x="210" y="234"/>
                    </a:cubicBezTo>
                    <a:cubicBezTo>
                      <a:pt x="224" y="202"/>
                      <a:pt x="222" y="166"/>
                      <a:pt x="222" y="162"/>
                    </a:cubicBezTo>
                    <a:cubicBezTo>
                      <a:pt x="222" y="158"/>
                      <a:pt x="106" y="195"/>
                      <a:pt x="53" y="202"/>
                    </a:cubicBezTo>
                    <a:cubicBezTo>
                      <a:pt x="0" y="208"/>
                      <a:pt x="1" y="179"/>
                      <a:pt x="1" y="169"/>
                    </a:cubicBezTo>
                    <a:cubicBezTo>
                      <a:pt x="1" y="159"/>
                      <a:pt x="17" y="151"/>
                      <a:pt x="29" y="159"/>
                    </a:cubicBezTo>
                    <a:cubicBezTo>
                      <a:pt x="41" y="167"/>
                      <a:pt x="72" y="166"/>
                      <a:pt x="140" y="148"/>
                    </a:cubicBezTo>
                    <a:cubicBezTo>
                      <a:pt x="208" y="130"/>
                      <a:pt x="227" y="128"/>
                      <a:pt x="231" y="118"/>
                    </a:cubicBezTo>
                    <a:cubicBezTo>
                      <a:pt x="235" y="108"/>
                      <a:pt x="265" y="31"/>
                      <a:pt x="26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4" name="Freeform 68">
                <a:extLst>
                  <a:ext uri="{FF2B5EF4-FFF2-40B4-BE49-F238E27FC236}">
                    <a16:creationId xmlns:a16="http://schemas.microsoft.com/office/drawing/2014/main" id="{DEDCBF84-9158-449B-BAF3-7E09FEC9B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3" y="1844676"/>
                <a:ext cx="585788" cy="801688"/>
              </a:xfrm>
              <a:custGeom>
                <a:avLst/>
                <a:gdLst>
                  <a:gd name="T0" fmla="*/ 154 w 382"/>
                  <a:gd name="T1" fmla="*/ 130 h 521"/>
                  <a:gd name="T2" fmla="*/ 156 w 382"/>
                  <a:gd name="T3" fmla="*/ 51 h 521"/>
                  <a:gd name="T4" fmla="*/ 190 w 382"/>
                  <a:gd name="T5" fmla="*/ 38 h 521"/>
                  <a:gd name="T6" fmla="*/ 198 w 382"/>
                  <a:gd name="T7" fmla="*/ 136 h 521"/>
                  <a:gd name="T8" fmla="*/ 268 w 382"/>
                  <a:gd name="T9" fmla="*/ 146 h 521"/>
                  <a:gd name="T10" fmla="*/ 258 w 382"/>
                  <a:gd name="T11" fmla="*/ 192 h 521"/>
                  <a:gd name="T12" fmla="*/ 229 w 382"/>
                  <a:gd name="T13" fmla="*/ 198 h 521"/>
                  <a:gd name="T14" fmla="*/ 194 w 382"/>
                  <a:gd name="T15" fmla="*/ 271 h 521"/>
                  <a:gd name="T16" fmla="*/ 238 w 382"/>
                  <a:gd name="T17" fmla="*/ 302 h 521"/>
                  <a:gd name="T18" fmla="*/ 350 w 382"/>
                  <a:gd name="T19" fmla="*/ 320 h 521"/>
                  <a:gd name="T20" fmla="*/ 349 w 382"/>
                  <a:gd name="T21" fmla="*/ 371 h 521"/>
                  <a:gd name="T22" fmla="*/ 193 w 382"/>
                  <a:gd name="T23" fmla="*/ 331 h 521"/>
                  <a:gd name="T24" fmla="*/ 194 w 382"/>
                  <a:gd name="T25" fmla="*/ 488 h 521"/>
                  <a:gd name="T26" fmla="*/ 149 w 382"/>
                  <a:gd name="T27" fmla="*/ 482 h 521"/>
                  <a:gd name="T28" fmla="*/ 141 w 382"/>
                  <a:gd name="T29" fmla="*/ 430 h 521"/>
                  <a:gd name="T30" fmla="*/ 149 w 382"/>
                  <a:gd name="T31" fmla="*/ 356 h 521"/>
                  <a:gd name="T32" fmla="*/ 129 w 382"/>
                  <a:gd name="T33" fmla="*/ 316 h 521"/>
                  <a:gd name="T34" fmla="*/ 86 w 382"/>
                  <a:gd name="T35" fmla="*/ 331 h 521"/>
                  <a:gd name="T36" fmla="*/ 18 w 382"/>
                  <a:gd name="T37" fmla="*/ 354 h 521"/>
                  <a:gd name="T38" fmla="*/ 29 w 382"/>
                  <a:gd name="T39" fmla="*/ 299 h 521"/>
                  <a:gd name="T40" fmla="*/ 116 w 382"/>
                  <a:gd name="T41" fmla="*/ 231 h 521"/>
                  <a:gd name="T42" fmla="*/ 101 w 382"/>
                  <a:gd name="T43" fmla="*/ 219 h 521"/>
                  <a:gd name="T44" fmla="*/ 24 w 382"/>
                  <a:gd name="T45" fmla="*/ 210 h 521"/>
                  <a:gd name="T46" fmla="*/ 4 w 382"/>
                  <a:gd name="T47" fmla="*/ 184 h 521"/>
                  <a:gd name="T48" fmla="*/ 34 w 382"/>
                  <a:gd name="T49" fmla="*/ 166 h 521"/>
                  <a:gd name="T50" fmla="*/ 154 w 382"/>
                  <a:gd name="T51" fmla="*/ 13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2" h="521">
                    <a:moveTo>
                      <a:pt x="154" y="130"/>
                    </a:moveTo>
                    <a:cubicBezTo>
                      <a:pt x="154" y="130"/>
                      <a:pt x="165" y="62"/>
                      <a:pt x="156" y="51"/>
                    </a:cubicBezTo>
                    <a:cubicBezTo>
                      <a:pt x="146" y="40"/>
                      <a:pt x="162" y="0"/>
                      <a:pt x="190" y="38"/>
                    </a:cubicBezTo>
                    <a:cubicBezTo>
                      <a:pt x="190" y="38"/>
                      <a:pt x="204" y="72"/>
                      <a:pt x="198" y="136"/>
                    </a:cubicBezTo>
                    <a:cubicBezTo>
                      <a:pt x="198" y="136"/>
                      <a:pt x="257" y="130"/>
                      <a:pt x="268" y="146"/>
                    </a:cubicBezTo>
                    <a:cubicBezTo>
                      <a:pt x="283" y="168"/>
                      <a:pt x="288" y="187"/>
                      <a:pt x="258" y="192"/>
                    </a:cubicBezTo>
                    <a:cubicBezTo>
                      <a:pt x="229" y="198"/>
                      <a:pt x="229" y="198"/>
                      <a:pt x="229" y="198"/>
                    </a:cubicBezTo>
                    <a:cubicBezTo>
                      <a:pt x="229" y="198"/>
                      <a:pt x="190" y="211"/>
                      <a:pt x="194" y="271"/>
                    </a:cubicBezTo>
                    <a:cubicBezTo>
                      <a:pt x="194" y="271"/>
                      <a:pt x="184" y="295"/>
                      <a:pt x="238" y="302"/>
                    </a:cubicBezTo>
                    <a:cubicBezTo>
                      <a:pt x="293" y="308"/>
                      <a:pt x="318" y="306"/>
                      <a:pt x="350" y="320"/>
                    </a:cubicBezTo>
                    <a:cubicBezTo>
                      <a:pt x="382" y="335"/>
                      <a:pt x="378" y="358"/>
                      <a:pt x="349" y="371"/>
                    </a:cubicBezTo>
                    <a:cubicBezTo>
                      <a:pt x="320" y="384"/>
                      <a:pt x="225" y="363"/>
                      <a:pt x="193" y="331"/>
                    </a:cubicBezTo>
                    <a:cubicBezTo>
                      <a:pt x="194" y="488"/>
                      <a:pt x="194" y="488"/>
                      <a:pt x="194" y="488"/>
                    </a:cubicBezTo>
                    <a:cubicBezTo>
                      <a:pt x="194" y="488"/>
                      <a:pt x="174" y="521"/>
                      <a:pt x="149" y="482"/>
                    </a:cubicBezTo>
                    <a:cubicBezTo>
                      <a:pt x="137" y="462"/>
                      <a:pt x="140" y="436"/>
                      <a:pt x="141" y="430"/>
                    </a:cubicBezTo>
                    <a:cubicBezTo>
                      <a:pt x="142" y="423"/>
                      <a:pt x="149" y="371"/>
                      <a:pt x="149" y="356"/>
                    </a:cubicBezTo>
                    <a:cubicBezTo>
                      <a:pt x="149" y="342"/>
                      <a:pt x="140" y="323"/>
                      <a:pt x="129" y="316"/>
                    </a:cubicBezTo>
                    <a:cubicBezTo>
                      <a:pt x="118" y="310"/>
                      <a:pt x="108" y="308"/>
                      <a:pt x="86" y="331"/>
                    </a:cubicBezTo>
                    <a:cubicBezTo>
                      <a:pt x="65" y="354"/>
                      <a:pt x="37" y="378"/>
                      <a:pt x="18" y="354"/>
                    </a:cubicBezTo>
                    <a:cubicBezTo>
                      <a:pt x="0" y="330"/>
                      <a:pt x="20" y="310"/>
                      <a:pt x="29" y="299"/>
                    </a:cubicBezTo>
                    <a:cubicBezTo>
                      <a:pt x="38" y="288"/>
                      <a:pt x="113" y="235"/>
                      <a:pt x="116" y="231"/>
                    </a:cubicBezTo>
                    <a:cubicBezTo>
                      <a:pt x="118" y="227"/>
                      <a:pt x="134" y="208"/>
                      <a:pt x="101" y="219"/>
                    </a:cubicBezTo>
                    <a:cubicBezTo>
                      <a:pt x="68" y="230"/>
                      <a:pt x="36" y="231"/>
                      <a:pt x="24" y="210"/>
                    </a:cubicBezTo>
                    <a:cubicBezTo>
                      <a:pt x="12" y="188"/>
                      <a:pt x="4" y="184"/>
                      <a:pt x="4" y="184"/>
                    </a:cubicBezTo>
                    <a:cubicBezTo>
                      <a:pt x="4" y="184"/>
                      <a:pt x="6" y="167"/>
                      <a:pt x="34" y="166"/>
                    </a:cubicBezTo>
                    <a:cubicBezTo>
                      <a:pt x="62" y="164"/>
                      <a:pt x="117" y="168"/>
                      <a:pt x="154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5" name="Freeform 69">
                <a:extLst>
                  <a:ext uri="{FF2B5EF4-FFF2-40B4-BE49-F238E27FC236}">
                    <a16:creationId xmlns:a16="http://schemas.microsoft.com/office/drawing/2014/main" id="{FC5C2B5B-A208-42E8-87B0-BB48C9FE10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0688" y="1804988"/>
                <a:ext cx="766763" cy="881063"/>
              </a:xfrm>
              <a:custGeom>
                <a:avLst/>
                <a:gdLst>
                  <a:gd name="T0" fmla="*/ 296 w 499"/>
                  <a:gd name="T1" fmla="*/ 139 h 571"/>
                  <a:gd name="T2" fmla="*/ 327 w 499"/>
                  <a:gd name="T3" fmla="*/ 99 h 571"/>
                  <a:gd name="T4" fmla="*/ 292 w 499"/>
                  <a:gd name="T5" fmla="*/ 41 h 571"/>
                  <a:gd name="T6" fmla="*/ 265 w 499"/>
                  <a:gd name="T7" fmla="*/ 100 h 571"/>
                  <a:gd name="T8" fmla="*/ 160 w 499"/>
                  <a:gd name="T9" fmla="*/ 185 h 571"/>
                  <a:gd name="T10" fmla="*/ 157 w 499"/>
                  <a:gd name="T11" fmla="*/ 142 h 571"/>
                  <a:gd name="T12" fmla="*/ 10 w 499"/>
                  <a:gd name="T13" fmla="*/ 272 h 571"/>
                  <a:gd name="T14" fmla="*/ 169 w 499"/>
                  <a:gd name="T15" fmla="*/ 224 h 571"/>
                  <a:gd name="T16" fmla="*/ 245 w 499"/>
                  <a:gd name="T17" fmla="*/ 270 h 571"/>
                  <a:gd name="T18" fmla="*/ 160 w 499"/>
                  <a:gd name="T19" fmla="*/ 355 h 571"/>
                  <a:gd name="T20" fmla="*/ 161 w 499"/>
                  <a:gd name="T21" fmla="*/ 319 h 571"/>
                  <a:gd name="T22" fmla="*/ 186 w 499"/>
                  <a:gd name="T23" fmla="*/ 452 h 571"/>
                  <a:gd name="T24" fmla="*/ 221 w 499"/>
                  <a:gd name="T25" fmla="*/ 471 h 571"/>
                  <a:gd name="T26" fmla="*/ 343 w 499"/>
                  <a:gd name="T27" fmla="*/ 552 h 571"/>
                  <a:gd name="T28" fmla="*/ 296 w 499"/>
                  <a:gd name="T29" fmla="*/ 473 h 571"/>
                  <a:gd name="T30" fmla="*/ 342 w 499"/>
                  <a:gd name="T31" fmla="*/ 458 h 571"/>
                  <a:gd name="T32" fmla="*/ 273 w 499"/>
                  <a:gd name="T33" fmla="*/ 298 h 571"/>
                  <a:gd name="T34" fmla="*/ 308 w 499"/>
                  <a:gd name="T35" fmla="*/ 248 h 571"/>
                  <a:gd name="T36" fmla="*/ 273 w 499"/>
                  <a:gd name="T37" fmla="*/ 212 h 571"/>
                  <a:gd name="T38" fmla="*/ 371 w 499"/>
                  <a:gd name="T39" fmla="*/ 184 h 571"/>
                  <a:gd name="T40" fmla="*/ 396 w 499"/>
                  <a:gd name="T41" fmla="*/ 246 h 571"/>
                  <a:gd name="T42" fmla="*/ 440 w 499"/>
                  <a:gd name="T43" fmla="*/ 165 h 571"/>
                  <a:gd name="T44" fmla="*/ 195 w 499"/>
                  <a:gd name="T45" fmla="*/ 212 h 571"/>
                  <a:gd name="T46" fmla="*/ 245 w 499"/>
                  <a:gd name="T47" fmla="*/ 236 h 571"/>
                  <a:gd name="T48" fmla="*/ 247 w 499"/>
                  <a:gd name="T49" fmla="*/ 370 h 571"/>
                  <a:gd name="T50" fmla="*/ 241 w 499"/>
                  <a:gd name="T51" fmla="*/ 394 h 571"/>
                  <a:gd name="T52" fmla="*/ 209 w 499"/>
                  <a:gd name="T53" fmla="*/ 446 h 571"/>
                  <a:gd name="T54" fmla="*/ 247 w 499"/>
                  <a:gd name="T55" fmla="*/ 338 h 571"/>
                  <a:gd name="T56" fmla="*/ 343 w 499"/>
                  <a:gd name="T57" fmla="*/ 340 h 571"/>
                  <a:gd name="T58" fmla="*/ 277 w 499"/>
                  <a:gd name="T59" fmla="*/ 428 h 571"/>
                  <a:gd name="T60" fmla="*/ 305 w 499"/>
                  <a:gd name="T61" fmla="*/ 378 h 571"/>
                  <a:gd name="T62" fmla="*/ 273 w 499"/>
                  <a:gd name="T63" fmla="*/ 324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9" h="571">
                    <a:moveTo>
                      <a:pt x="440" y="165"/>
                    </a:moveTo>
                    <a:cubicBezTo>
                      <a:pt x="381" y="138"/>
                      <a:pt x="296" y="139"/>
                      <a:pt x="296" y="139"/>
                    </a:cubicBezTo>
                    <a:cubicBezTo>
                      <a:pt x="296" y="139"/>
                      <a:pt x="298" y="110"/>
                      <a:pt x="303" y="105"/>
                    </a:cubicBezTo>
                    <a:cubicBezTo>
                      <a:pt x="308" y="100"/>
                      <a:pt x="312" y="102"/>
                      <a:pt x="327" y="99"/>
                    </a:cubicBezTo>
                    <a:cubicBezTo>
                      <a:pt x="342" y="96"/>
                      <a:pt x="346" y="83"/>
                      <a:pt x="346" y="83"/>
                    </a:cubicBezTo>
                    <a:cubicBezTo>
                      <a:pt x="352" y="68"/>
                      <a:pt x="292" y="41"/>
                      <a:pt x="292" y="41"/>
                    </a:cubicBezTo>
                    <a:cubicBezTo>
                      <a:pt x="222" y="42"/>
                      <a:pt x="184" y="0"/>
                      <a:pt x="184" y="0"/>
                    </a:cubicBezTo>
                    <a:cubicBezTo>
                      <a:pt x="168" y="82"/>
                      <a:pt x="255" y="94"/>
                      <a:pt x="265" y="100"/>
                    </a:cubicBezTo>
                    <a:cubicBezTo>
                      <a:pt x="275" y="106"/>
                      <a:pt x="262" y="138"/>
                      <a:pt x="255" y="146"/>
                    </a:cubicBezTo>
                    <a:cubicBezTo>
                      <a:pt x="248" y="154"/>
                      <a:pt x="211" y="155"/>
                      <a:pt x="160" y="185"/>
                    </a:cubicBezTo>
                    <a:cubicBezTo>
                      <a:pt x="109" y="215"/>
                      <a:pt x="152" y="168"/>
                      <a:pt x="152" y="168"/>
                    </a:cubicBezTo>
                    <a:cubicBezTo>
                      <a:pt x="196" y="142"/>
                      <a:pt x="157" y="142"/>
                      <a:pt x="157" y="142"/>
                    </a:cubicBezTo>
                    <a:cubicBezTo>
                      <a:pt x="97" y="155"/>
                      <a:pt x="40" y="210"/>
                      <a:pt x="20" y="238"/>
                    </a:cubicBezTo>
                    <a:cubicBezTo>
                      <a:pt x="0" y="266"/>
                      <a:pt x="10" y="272"/>
                      <a:pt x="10" y="272"/>
                    </a:cubicBezTo>
                    <a:cubicBezTo>
                      <a:pt x="23" y="289"/>
                      <a:pt x="45" y="301"/>
                      <a:pt x="45" y="301"/>
                    </a:cubicBezTo>
                    <a:cubicBezTo>
                      <a:pt x="46" y="291"/>
                      <a:pt x="169" y="224"/>
                      <a:pt x="169" y="224"/>
                    </a:cubicBezTo>
                    <a:cubicBezTo>
                      <a:pt x="169" y="257"/>
                      <a:pt x="198" y="295"/>
                      <a:pt x="206" y="296"/>
                    </a:cubicBezTo>
                    <a:cubicBezTo>
                      <a:pt x="214" y="297"/>
                      <a:pt x="245" y="270"/>
                      <a:pt x="245" y="270"/>
                    </a:cubicBezTo>
                    <a:cubicBezTo>
                      <a:pt x="245" y="307"/>
                      <a:pt x="245" y="307"/>
                      <a:pt x="245" y="307"/>
                    </a:cubicBezTo>
                    <a:cubicBezTo>
                      <a:pt x="232" y="334"/>
                      <a:pt x="160" y="355"/>
                      <a:pt x="160" y="355"/>
                    </a:cubicBezTo>
                    <a:cubicBezTo>
                      <a:pt x="156" y="351"/>
                      <a:pt x="165" y="335"/>
                      <a:pt x="165" y="335"/>
                    </a:cubicBezTo>
                    <a:cubicBezTo>
                      <a:pt x="176" y="318"/>
                      <a:pt x="161" y="319"/>
                      <a:pt x="161" y="319"/>
                    </a:cubicBezTo>
                    <a:cubicBezTo>
                      <a:pt x="132" y="349"/>
                      <a:pt x="138" y="374"/>
                      <a:pt x="138" y="374"/>
                    </a:cubicBezTo>
                    <a:cubicBezTo>
                      <a:pt x="138" y="374"/>
                      <a:pt x="183" y="440"/>
                      <a:pt x="186" y="452"/>
                    </a:cubicBezTo>
                    <a:cubicBezTo>
                      <a:pt x="189" y="464"/>
                      <a:pt x="195" y="483"/>
                      <a:pt x="209" y="483"/>
                    </a:cubicBezTo>
                    <a:cubicBezTo>
                      <a:pt x="223" y="483"/>
                      <a:pt x="221" y="471"/>
                      <a:pt x="221" y="471"/>
                    </a:cubicBezTo>
                    <a:cubicBezTo>
                      <a:pt x="247" y="471"/>
                      <a:pt x="247" y="471"/>
                      <a:pt x="247" y="471"/>
                    </a:cubicBezTo>
                    <a:cubicBezTo>
                      <a:pt x="253" y="484"/>
                      <a:pt x="291" y="533"/>
                      <a:pt x="343" y="552"/>
                    </a:cubicBezTo>
                    <a:cubicBezTo>
                      <a:pt x="395" y="571"/>
                      <a:pt x="399" y="506"/>
                      <a:pt x="372" y="505"/>
                    </a:cubicBezTo>
                    <a:cubicBezTo>
                      <a:pt x="345" y="504"/>
                      <a:pt x="310" y="487"/>
                      <a:pt x="296" y="473"/>
                    </a:cubicBezTo>
                    <a:cubicBezTo>
                      <a:pt x="282" y="459"/>
                      <a:pt x="305" y="453"/>
                      <a:pt x="308" y="456"/>
                    </a:cubicBezTo>
                    <a:cubicBezTo>
                      <a:pt x="311" y="459"/>
                      <a:pt x="317" y="465"/>
                      <a:pt x="342" y="458"/>
                    </a:cubicBezTo>
                    <a:cubicBezTo>
                      <a:pt x="367" y="451"/>
                      <a:pt x="407" y="341"/>
                      <a:pt x="407" y="341"/>
                    </a:cubicBezTo>
                    <a:cubicBezTo>
                      <a:pt x="376" y="276"/>
                      <a:pt x="273" y="298"/>
                      <a:pt x="273" y="298"/>
                    </a:cubicBezTo>
                    <a:cubicBezTo>
                      <a:pt x="273" y="298"/>
                      <a:pt x="271" y="245"/>
                      <a:pt x="271" y="240"/>
                    </a:cubicBezTo>
                    <a:cubicBezTo>
                      <a:pt x="271" y="235"/>
                      <a:pt x="288" y="221"/>
                      <a:pt x="308" y="248"/>
                    </a:cubicBezTo>
                    <a:cubicBezTo>
                      <a:pt x="328" y="275"/>
                      <a:pt x="353" y="288"/>
                      <a:pt x="345" y="254"/>
                    </a:cubicBezTo>
                    <a:cubicBezTo>
                      <a:pt x="337" y="220"/>
                      <a:pt x="273" y="212"/>
                      <a:pt x="273" y="212"/>
                    </a:cubicBezTo>
                    <a:cubicBezTo>
                      <a:pt x="273" y="212"/>
                      <a:pt x="268" y="184"/>
                      <a:pt x="280" y="182"/>
                    </a:cubicBezTo>
                    <a:cubicBezTo>
                      <a:pt x="292" y="180"/>
                      <a:pt x="313" y="167"/>
                      <a:pt x="371" y="184"/>
                    </a:cubicBezTo>
                    <a:cubicBezTo>
                      <a:pt x="429" y="201"/>
                      <a:pt x="400" y="222"/>
                      <a:pt x="396" y="228"/>
                    </a:cubicBezTo>
                    <a:cubicBezTo>
                      <a:pt x="392" y="234"/>
                      <a:pt x="396" y="246"/>
                      <a:pt x="396" y="246"/>
                    </a:cubicBezTo>
                    <a:cubicBezTo>
                      <a:pt x="430" y="254"/>
                      <a:pt x="469" y="238"/>
                      <a:pt x="475" y="229"/>
                    </a:cubicBezTo>
                    <a:cubicBezTo>
                      <a:pt x="481" y="220"/>
                      <a:pt x="499" y="192"/>
                      <a:pt x="440" y="165"/>
                    </a:cubicBezTo>
                    <a:close/>
                    <a:moveTo>
                      <a:pt x="217" y="266"/>
                    </a:moveTo>
                    <a:cubicBezTo>
                      <a:pt x="217" y="266"/>
                      <a:pt x="195" y="270"/>
                      <a:pt x="195" y="212"/>
                    </a:cubicBezTo>
                    <a:cubicBezTo>
                      <a:pt x="195" y="212"/>
                      <a:pt x="233" y="196"/>
                      <a:pt x="245" y="196"/>
                    </a:cubicBezTo>
                    <a:cubicBezTo>
                      <a:pt x="245" y="236"/>
                      <a:pt x="245" y="236"/>
                      <a:pt x="245" y="236"/>
                    </a:cubicBezTo>
                    <a:lnTo>
                      <a:pt x="217" y="266"/>
                    </a:lnTo>
                    <a:close/>
                    <a:moveTo>
                      <a:pt x="247" y="370"/>
                    </a:moveTo>
                    <a:cubicBezTo>
                      <a:pt x="247" y="370"/>
                      <a:pt x="215" y="384"/>
                      <a:pt x="215" y="390"/>
                    </a:cubicBezTo>
                    <a:cubicBezTo>
                      <a:pt x="215" y="396"/>
                      <a:pt x="241" y="394"/>
                      <a:pt x="241" y="394"/>
                    </a:cubicBezTo>
                    <a:cubicBezTo>
                      <a:pt x="241" y="440"/>
                      <a:pt x="241" y="440"/>
                      <a:pt x="241" y="440"/>
                    </a:cubicBezTo>
                    <a:cubicBezTo>
                      <a:pt x="209" y="446"/>
                      <a:pt x="209" y="446"/>
                      <a:pt x="209" y="446"/>
                    </a:cubicBezTo>
                    <a:cubicBezTo>
                      <a:pt x="159" y="378"/>
                      <a:pt x="159" y="378"/>
                      <a:pt x="159" y="378"/>
                    </a:cubicBezTo>
                    <a:cubicBezTo>
                      <a:pt x="159" y="378"/>
                      <a:pt x="221" y="368"/>
                      <a:pt x="247" y="338"/>
                    </a:cubicBezTo>
                    <a:lnTo>
                      <a:pt x="247" y="370"/>
                    </a:lnTo>
                    <a:close/>
                    <a:moveTo>
                      <a:pt x="343" y="340"/>
                    </a:moveTo>
                    <a:cubicBezTo>
                      <a:pt x="355" y="370"/>
                      <a:pt x="315" y="418"/>
                      <a:pt x="315" y="418"/>
                    </a:cubicBezTo>
                    <a:cubicBezTo>
                      <a:pt x="277" y="428"/>
                      <a:pt x="277" y="428"/>
                      <a:pt x="277" y="428"/>
                    </a:cubicBezTo>
                    <a:cubicBezTo>
                      <a:pt x="279" y="396"/>
                      <a:pt x="279" y="396"/>
                      <a:pt x="279" y="396"/>
                    </a:cubicBezTo>
                    <a:cubicBezTo>
                      <a:pt x="279" y="396"/>
                      <a:pt x="305" y="396"/>
                      <a:pt x="305" y="378"/>
                    </a:cubicBezTo>
                    <a:cubicBezTo>
                      <a:pt x="305" y="360"/>
                      <a:pt x="277" y="366"/>
                      <a:pt x="277" y="366"/>
                    </a:cubicBezTo>
                    <a:cubicBezTo>
                      <a:pt x="273" y="324"/>
                      <a:pt x="273" y="324"/>
                      <a:pt x="273" y="324"/>
                    </a:cubicBezTo>
                    <a:cubicBezTo>
                      <a:pt x="273" y="324"/>
                      <a:pt x="331" y="310"/>
                      <a:pt x="343" y="3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6" name="Freeform 70">
                <a:extLst>
                  <a:ext uri="{FF2B5EF4-FFF2-40B4-BE49-F238E27FC236}">
                    <a16:creationId xmlns:a16="http://schemas.microsoft.com/office/drawing/2014/main" id="{32D4CFD6-1E6D-47DA-B28C-75E222850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1965326"/>
                <a:ext cx="642938" cy="658813"/>
              </a:xfrm>
              <a:custGeom>
                <a:avLst/>
                <a:gdLst>
                  <a:gd name="T0" fmla="*/ 29 w 419"/>
                  <a:gd name="T1" fmla="*/ 28 h 427"/>
                  <a:gd name="T2" fmla="*/ 65 w 419"/>
                  <a:gd name="T3" fmla="*/ 34 h 427"/>
                  <a:gd name="T4" fmla="*/ 223 w 419"/>
                  <a:gd name="T5" fmla="*/ 2 h 427"/>
                  <a:gd name="T6" fmla="*/ 309 w 419"/>
                  <a:gd name="T7" fmla="*/ 4 h 427"/>
                  <a:gd name="T8" fmla="*/ 349 w 419"/>
                  <a:gd name="T9" fmla="*/ 42 h 427"/>
                  <a:gd name="T10" fmla="*/ 273 w 419"/>
                  <a:gd name="T11" fmla="*/ 108 h 427"/>
                  <a:gd name="T12" fmla="*/ 287 w 419"/>
                  <a:gd name="T13" fmla="*/ 152 h 427"/>
                  <a:gd name="T14" fmla="*/ 369 w 419"/>
                  <a:gd name="T15" fmla="*/ 148 h 427"/>
                  <a:gd name="T16" fmla="*/ 391 w 419"/>
                  <a:gd name="T17" fmla="*/ 208 h 427"/>
                  <a:gd name="T18" fmla="*/ 350 w 419"/>
                  <a:gd name="T19" fmla="*/ 197 h 427"/>
                  <a:gd name="T20" fmla="*/ 302 w 419"/>
                  <a:gd name="T21" fmla="*/ 205 h 427"/>
                  <a:gd name="T22" fmla="*/ 273 w 419"/>
                  <a:gd name="T23" fmla="*/ 349 h 427"/>
                  <a:gd name="T24" fmla="*/ 190 w 419"/>
                  <a:gd name="T25" fmla="*/ 355 h 427"/>
                  <a:gd name="T26" fmla="*/ 164 w 419"/>
                  <a:gd name="T27" fmla="*/ 253 h 427"/>
                  <a:gd name="T28" fmla="*/ 217 w 419"/>
                  <a:gd name="T29" fmla="*/ 312 h 427"/>
                  <a:gd name="T30" fmla="*/ 262 w 419"/>
                  <a:gd name="T31" fmla="*/ 203 h 427"/>
                  <a:gd name="T32" fmla="*/ 124 w 419"/>
                  <a:gd name="T33" fmla="*/ 240 h 427"/>
                  <a:gd name="T34" fmla="*/ 81 w 419"/>
                  <a:gd name="T35" fmla="*/ 189 h 427"/>
                  <a:gd name="T36" fmla="*/ 105 w 419"/>
                  <a:gd name="T37" fmla="*/ 176 h 427"/>
                  <a:gd name="T38" fmla="*/ 216 w 419"/>
                  <a:gd name="T39" fmla="*/ 164 h 427"/>
                  <a:gd name="T40" fmla="*/ 225 w 419"/>
                  <a:gd name="T41" fmla="*/ 132 h 427"/>
                  <a:gd name="T42" fmla="*/ 232 w 419"/>
                  <a:gd name="T43" fmla="*/ 95 h 427"/>
                  <a:gd name="T44" fmla="*/ 270 w 419"/>
                  <a:gd name="T45" fmla="*/ 48 h 427"/>
                  <a:gd name="T46" fmla="*/ 205 w 419"/>
                  <a:gd name="T47" fmla="*/ 48 h 427"/>
                  <a:gd name="T48" fmla="*/ 88 w 419"/>
                  <a:gd name="T49" fmla="*/ 88 h 427"/>
                  <a:gd name="T50" fmla="*/ 50 w 419"/>
                  <a:gd name="T51" fmla="*/ 88 h 427"/>
                  <a:gd name="T52" fmla="*/ 29 w 419"/>
                  <a:gd name="T53" fmla="*/ 28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19" h="427">
                    <a:moveTo>
                      <a:pt x="29" y="28"/>
                    </a:moveTo>
                    <a:cubicBezTo>
                      <a:pt x="29" y="28"/>
                      <a:pt x="35" y="42"/>
                      <a:pt x="65" y="34"/>
                    </a:cubicBezTo>
                    <a:cubicBezTo>
                      <a:pt x="95" y="26"/>
                      <a:pt x="197" y="4"/>
                      <a:pt x="223" y="2"/>
                    </a:cubicBezTo>
                    <a:cubicBezTo>
                      <a:pt x="249" y="0"/>
                      <a:pt x="295" y="6"/>
                      <a:pt x="309" y="4"/>
                    </a:cubicBezTo>
                    <a:cubicBezTo>
                      <a:pt x="323" y="2"/>
                      <a:pt x="349" y="26"/>
                      <a:pt x="349" y="42"/>
                    </a:cubicBezTo>
                    <a:cubicBezTo>
                      <a:pt x="349" y="58"/>
                      <a:pt x="273" y="108"/>
                      <a:pt x="273" y="108"/>
                    </a:cubicBezTo>
                    <a:cubicBezTo>
                      <a:pt x="273" y="108"/>
                      <a:pt x="259" y="122"/>
                      <a:pt x="287" y="152"/>
                    </a:cubicBezTo>
                    <a:cubicBezTo>
                      <a:pt x="369" y="148"/>
                      <a:pt x="369" y="148"/>
                      <a:pt x="369" y="148"/>
                    </a:cubicBezTo>
                    <a:cubicBezTo>
                      <a:pt x="369" y="148"/>
                      <a:pt x="419" y="176"/>
                      <a:pt x="391" y="208"/>
                    </a:cubicBezTo>
                    <a:cubicBezTo>
                      <a:pt x="391" y="208"/>
                      <a:pt x="364" y="197"/>
                      <a:pt x="350" y="197"/>
                    </a:cubicBezTo>
                    <a:cubicBezTo>
                      <a:pt x="337" y="197"/>
                      <a:pt x="302" y="205"/>
                      <a:pt x="302" y="205"/>
                    </a:cubicBezTo>
                    <a:cubicBezTo>
                      <a:pt x="302" y="205"/>
                      <a:pt x="294" y="304"/>
                      <a:pt x="273" y="349"/>
                    </a:cubicBezTo>
                    <a:cubicBezTo>
                      <a:pt x="252" y="395"/>
                      <a:pt x="278" y="427"/>
                      <a:pt x="190" y="355"/>
                    </a:cubicBezTo>
                    <a:cubicBezTo>
                      <a:pt x="190" y="355"/>
                      <a:pt x="161" y="309"/>
                      <a:pt x="164" y="253"/>
                    </a:cubicBezTo>
                    <a:cubicBezTo>
                      <a:pt x="164" y="253"/>
                      <a:pt x="174" y="315"/>
                      <a:pt x="217" y="312"/>
                    </a:cubicBezTo>
                    <a:cubicBezTo>
                      <a:pt x="260" y="309"/>
                      <a:pt x="262" y="203"/>
                      <a:pt x="262" y="203"/>
                    </a:cubicBezTo>
                    <a:cubicBezTo>
                      <a:pt x="262" y="203"/>
                      <a:pt x="137" y="227"/>
                      <a:pt x="124" y="240"/>
                    </a:cubicBezTo>
                    <a:cubicBezTo>
                      <a:pt x="124" y="240"/>
                      <a:pt x="92" y="245"/>
                      <a:pt x="81" y="189"/>
                    </a:cubicBezTo>
                    <a:cubicBezTo>
                      <a:pt x="81" y="189"/>
                      <a:pt x="100" y="147"/>
                      <a:pt x="105" y="176"/>
                    </a:cubicBezTo>
                    <a:cubicBezTo>
                      <a:pt x="105" y="176"/>
                      <a:pt x="106" y="196"/>
                      <a:pt x="216" y="164"/>
                    </a:cubicBezTo>
                    <a:cubicBezTo>
                      <a:pt x="216" y="164"/>
                      <a:pt x="269" y="167"/>
                      <a:pt x="225" y="132"/>
                    </a:cubicBezTo>
                    <a:cubicBezTo>
                      <a:pt x="200" y="111"/>
                      <a:pt x="230" y="100"/>
                      <a:pt x="232" y="95"/>
                    </a:cubicBezTo>
                    <a:cubicBezTo>
                      <a:pt x="233" y="89"/>
                      <a:pt x="272" y="55"/>
                      <a:pt x="270" y="48"/>
                    </a:cubicBezTo>
                    <a:cubicBezTo>
                      <a:pt x="269" y="41"/>
                      <a:pt x="225" y="41"/>
                      <a:pt x="205" y="48"/>
                    </a:cubicBezTo>
                    <a:cubicBezTo>
                      <a:pt x="185" y="55"/>
                      <a:pt x="93" y="79"/>
                      <a:pt x="88" y="88"/>
                    </a:cubicBezTo>
                    <a:cubicBezTo>
                      <a:pt x="82" y="97"/>
                      <a:pt x="66" y="96"/>
                      <a:pt x="50" y="88"/>
                    </a:cubicBezTo>
                    <a:cubicBezTo>
                      <a:pt x="34" y="80"/>
                      <a:pt x="0" y="60"/>
                      <a:pt x="2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7" name="Freeform 71">
                <a:extLst>
                  <a:ext uri="{FF2B5EF4-FFF2-40B4-BE49-F238E27FC236}">
                    <a16:creationId xmlns:a16="http://schemas.microsoft.com/office/drawing/2014/main" id="{F405234E-FC27-4745-BD18-3446AB7B6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0901" y="1852613"/>
                <a:ext cx="342900" cy="198438"/>
              </a:xfrm>
              <a:custGeom>
                <a:avLst/>
                <a:gdLst>
                  <a:gd name="T0" fmla="*/ 177 w 223"/>
                  <a:gd name="T1" fmla="*/ 42 h 128"/>
                  <a:gd name="T2" fmla="*/ 208 w 223"/>
                  <a:gd name="T3" fmla="*/ 42 h 128"/>
                  <a:gd name="T4" fmla="*/ 171 w 223"/>
                  <a:gd name="T5" fmla="*/ 112 h 128"/>
                  <a:gd name="T6" fmla="*/ 41 w 223"/>
                  <a:gd name="T7" fmla="*/ 128 h 128"/>
                  <a:gd name="T8" fmla="*/ 0 w 223"/>
                  <a:gd name="T9" fmla="*/ 104 h 128"/>
                  <a:gd name="T10" fmla="*/ 177 w 223"/>
                  <a:gd name="T11" fmla="*/ 4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3" h="128">
                    <a:moveTo>
                      <a:pt x="177" y="42"/>
                    </a:moveTo>
                    <a:cubicBezTo>
                      <a:pt x="177" y="42"/>
                      <a:pt x="193" y="0"/>
                      <a:pt x="208" y="42"/>
                    </a:cubicBezTo>
                    <a:cubicBezTo>
                      <a:pt x="223" y="84"/>
                      <a:pt x="195" y="105"/>
                      <a:pt x="171" y="112"/>
                    </a:cubicBezTo>
                    <a:cubicBezTo>
                      <a:pt x="146" y="118"/>
                      <a:pt x="69" y="128"/>
                      <a:pt x="41" y="128"/>
                    </a:cubicBezTo>
                    <a:cubicBezTo>
                      <a:pt x="13" y="127"/>
                      <a:pt x="4" y="113"/>
                      <a:pt x="0" y="104"/>
                    </a:cubicBezTo>
                    <a:cubicBezTo>
                      <a:pt x="0" y="104"/>
                      <a:pt x="141" y="89"/>
                      <a:pt x="177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8" name="Freeform 72">
                <a:extLst>
                  <a:ext uri="{FF2B5EF4-FFF2-40B4-BE49-F238E27FC236}">
                    <a16:creationId xmlns:a16="http://schemas.microsoft.com/office/drawing/2014/main" id="{6CCA8265-B63B-4C64-810E-837BC20B2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6763" y="1866901"/>
                <a:ext cx="854075" cy="833438"/>
              </a:xfrm>
              <a:custGeom>
                <a:avLst/>
                <a:gdLst>
                  <a:gd name="T0" fmla="*/ 0 w 556"/>
                  <a:gd name="T1" fmla="*/ 224 h 541"/>
                  <a:gd name="T2" fmla="*/ 52 w 556"/>
                  <a:gd name="T3" fmla="*/ 231 h 541"/>
                  <a:gd name="T4" fmla="*/ 124 w 556"/>
                  <a:gd name="T5" fmla="*/ 208 h 541"/>
                  <a:gd name="T6" fmla="*/ 196 w 556"/>
                  <a:gd name="T7" fmla="*/ 181 h 541"/>
                  <a:gd name="T8" fmla="*/ 214 w 556"/>
                  <a:gd name="T9" fmla="*/ 132 h 541"/>
                  <a:gd name="T10" fmla="*/ 248 w 556"/>
                  <a:gd name="T11" fmla="*/ 152 h 541"/>
                  <a:gd name="T12" fmla="*/ 322 w 556"/>
                  <a:gd name="T13" fmla="*/ 206 h 541"/>
                  <a:gd name="T14" fmla="*/ 368 w 556"/>
                  <a:gd name="T15" fmla="*/ 235 h 541"/>
                  <a:gd name="T16" fmla="*/ 382 w 556"/>
                  <a:gd name="T17" fmla="*/ 241 h 541"/>
                  <a:gd name="T18" fmla="*/ 380 w 556"/>
                  <a:gd name="T19" fmla="*/ 179 h 541"/>
                  <a:gd name="T20" fmla="*/ 311 w 556"/>
                  <a:gd name="T21" fmla="*/ 124 h 541"/>
                  <a:gd name="T22" fmla="*/ 334 w 556"/>
                  <a:gd name="T23" fmla="*/ 110 h 541"/>
                  <a:gd name="T24" fmla="*/ 387 w 556"/>
                  <a:gd name="T25" fmla="*/ 136 h 541"/>
                  <a:gd name="T26" fmla="*/ 386 w 556"/>
                  <a:gd name="T27" fmla="*/ 46 h 541"/>
                  <a:gd name="T28" fmla="*/ 374 w 556"/>
                  <a:gd name="T29" fmla="*/ 0 h 541"/>
                  <a:gd name="T30" fmla="*/ 425 w 556"/>
                  <a:gd name="T31" fmla="*/ 37 h 541"/>
                  <a:gd name="T32" fmla="*/ 427 w 556"/>
                  <a:gd name="T33" fmla="*/ 109 h 541"/>
                  <a:gd name="T34" fmla="*/ 417 w 556"/>
                  <a:gd name="T35" fmla="*/ 241 h 541"/>
                  <a:gd name="T36" fmla="*/ 498 w 556"/>
                  <a:gd name="T37" fmla="*/ 231 h 541"/>
                  <a:gd name="T38" fmla="*/ 534 w 556"/>
                  <a:gd name="T39" fmla="*/ 275 h 541"/>
                  <a:gd name="T40" fmla="*/ 470 w 556"/>
                  <a:gd name="T41" fmla="*/ 285 h 541"/>
                  <a:gd name="T42" fmla="*/ 421 w 556"/>
                  <a:gd name="T43" fmla="*/ 305 h 541"/>
                  <a:gd name="T44" fmla="*/ 417 w 556"/>
                  <a:gd name="T45" fmla="*/ 536 h 541"/>
                  <a:gd name="T46" fmla="*/ 373 w 556"/>
                  <a:gd name="T47" fmla="*/ 503 h 541"/>
                  <a:gd name="T48" fmla="*/ 376 w 556"/>
                  <a:gd name="T49" fmla="*/ 320 h 541"/>
                  <a:gd name="T50" fmla="*/ 344 w 556"/>
                  <a:gd name="T51" fmla="*/ 332 h 541"/>
                  <a:gd name="T52" fmla="*/ 288 w 556"/>
                  <a:gd name="T53" fmla="*/ 331 h 541"/>
                  <a:gd name="T54" fmla="*/ 289 w 556"/>
                  <a:gd name="T55" fmla="*/ 285 h 541"/>
                  <a:gd name="T56" fmla="*/ 334 w 556"/>
                  <a:gd name="T57" fmla="*/ 273 h 541"/>
                  <a:gd name="T58" fmla="*/ 324 w 556"/>
                  <a:gd name="T59" fmla="*/ 243 h 541"/>
                  <a:gd name="T60" fmla="*/ 273 w 556"/>
                  <a:gd name="T61" fmla="*/ 207 h 541"/>
                  <a:gd name="T62" fmla="*/ 236 w 556"/>
                  <a:gd name="T63" fmla="*/ 229 h 541"/>
                  <a:gd name="T64" fmla="*/ 252 w 556"/>
                  <a:gd name="T65" fmla="*/ 232 h 541"/>
                  <a:gd name="T66" fmla="*/ 277 w 556"/>
                  <a:gd name="T67" fmla="*/ 237 h 541"/>
                  <a:gd name="T68" fmla="*/ 229 w 556"/>
                  <a:gd name="T69" fmla="*/ 300 h 541"/>
                  <a:gd name="T70" fmla="*/ 218 w 556"/>
                  <a:gd name="T71" fmla="*/ 392 h 541"/>
                  <a:gd name="T72" fmla="*/ 173 w 556"/>
                  <a:gd name="T73" fmla="*/ 405 h 541"/>
                  <a:gd name="T74" fmla="*/ 172 w 556"/>
                  <a:gd name="T75" fmla="*/ 357 h 541"/>
                  <a:gd name="T76" fmla="*/ 149 w 556"/>
                  <a:gd name="T77" fmla="*/ 349 h 541"/>
                  <a:gd name="T78" fmla="*/ 60 w 556"/>
                  <a:gd name="T79" fmla="*/ 375 h 541"/>
                  <a:gd name="T80" fmla="*/ 61 w 556"/>
                  <a:gd name="T81" fmla="*/ 331 h 541"/>
                  <a:gd name="T82" fmla="*/ 132 w 556"/>
                  <a:gd name="T83" fmla="*/ 256 h 541"/>
                  <a:gd name="T84" fmla="*/ 164 w 556"/>
                  <a:gd name="T85" fmla="*/ 256 h 541"/>
                  <a:gd name="T86" fmla="*/ 158 w 556"/>
                  <a:gd name="T87" fmla="*/ 285 h 541"/>
                  <a:gd name="T88" fmla="*/ 140 w 556"/>
                  <a:gd name="T89" fmla="*/ 297 h 541"/>
                  <a:gd name="T90" fmla="*/ 149 w 556"/>
                  <a:gd name="T91" fmla="*/ 303 h 541"/>
                  <a:gd name="T92" fmla="*/ 186 w 556"/>
                  <a:gd name="T93" fmla="*/ 271 h 541"/>
                  <a:gd name="T94" fmla="*/ 190 w 556"/>
                  <a:gd name="T95" fmla="*/ 243 h 541"/>
                  <a:gd name="T96" fmla="*/ 171 w 556"/>
                  <a:gd name="T97" fmla="*/ 223 h 541"/>
                  <a:gd name="T98" fmla="*/ 74 w 556"/>
                  <a:gd name="T99" fmla="*/ 250 h 541"/>
                  <a:gd name="T100" fmla="*/ 40 w 556"/>
                  <a:gd name="T101" fmla="*/ 271 h 541"/>
                  <a:gd name="T102" fmla="*/ 12 w 556"/>
                  <a:gd name="T103" fmla="*/ 265 h 541"/>
                  <a:gd name="T104" fmla="*/ 0 w 556"/>
                  <a:gd name="T105" fmla="*/ 224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56" h="541">
                    <a:moveTo>
                      <a:pt x="0" y="224"/>
                    </a:moveTo>
                    <a:cubicBezTo>
                      <a:pt x="0" y="224"/>
                      <a:pt x="31" y="236"/>
                      <a:pt x="52" y="231"/>
                    </a:cubicBezTo>
                    <a:cubicBezTo>
                      <a:pt x="72" y="225"/>
                      <a:pt x="106" y="212"/>
                      <a:pt x="124" y="208"/>
                    </a:cubicBezTo>
                    <a:cubicBezTo>
                      <a:pt x="142" y="204"/>
                      <a:pt x="182" y="202"/>
                      <a:pt x="196" y="181"/>
                    </a:cubicBezTo>
                    <a:cubicBezTo>
                      <a:pt x="211" y="159"/>
                      <a:pt x="214" y="132"/>
                      <a:pt x="214" y="132"/>
                    </a:cubicBezTo>
                    <a:cubicBezTo>
                      <a:pt x="214" y="132"/>
                      <a:pt x="234" y="133"/>
                      <a:pt x="248" y="152"/>
                    </a:cubicBezTo>
                    <a:cubicBezTo>
                      <a:pt x="262" y="171"/>
                      <a:pt x="315" y="205"/>
                      <a:pt x="322" y="206"/>
                    </a:cubicBezTo>
                    <a:cubicBezTo>
                      <a:pt x="330" y="207"/>
                      <a:pt x="364" y="227"/>
                      <a:pt x="368" y="235"/>
                    </a:cubicBezTo>
                    <a:cubicBezTo>
                      <a:pt x="372" y="244"/>
                      <a:pt x="382" y="241"/>
                      <a:pt x="382" y="241"/>
                    </a:cubicBezTo>
                    <a:cubicBezTo>
                      <a:pt x="380" y="179"/>
                      <a:pt x="380" y="179"/>
                      <a:pt x="380" y="179"/>
                    </a:cubicBezTo>
                    <a:cubicBezTo>
                      <a:pt x="380" y="179"/>
                      <a:pt x="316" y="137"/>
                      <a:pt x="311" y="124"/>
                    </a:cubicBezTo>
                    <a:cubicBezTo>
                      <a:pt x="306" y="111"/>
                      <a:pt x="318" y="105"/>
                      <a:pt x="334" y="110"/>
                    </a:cubicBezTo>
                    <a:cubicBezTo>
                      <a:pt x="349" y="115"/>
                      <a:pt x="380" y="138"/>
                      <a:pt x="387" y="136"/>
                    </a:cubicBezTo>
                    <a:cubicBezTo>
                      <a:pt x="394" y="134"/>
                      <a:pt x="391" y="61"/>
                      <a:pt x="386" y="46"/>
                    </a:cubicBezTo>
                    <a:cubicBezTo>
                      <a:pt x="382" y="31"/>
                      <a:pt x="374" y="0"/>
                      <a:pt x="374" y="0"/>
                    </a:cubicBezTo>
                    <a:cubicBezTo>
                      <a:pt x="374" y="0"/>
                      <a:pt x="411" y="15"/>
                      <a:pt x="425" y="37"/>
                    </a:cubicBezTo>
                    <a:cubicBezTo>
                      <a:pt x="439" y="59"/>
                      <a:pt x="430" y="99"/>
                      <a:pt x="427" y="109"/>
                    </a:cubicBezTo>
                    <a:cubicBezTo>
                      <a:pt x="424" y="118"/>
                      <a:pt x="414" y="221"/>
                      <a:pt x="417" y="241"/>
                    </a:cubicBezTo>
                    <a:cubicBezTo>
                      <a:pt x="417" y="241"/>
                      <a:pt x="474" y="227"/>
                      <a:pt x="498" y="231"/>
                    </a:cubicBezTo>
                    <a:cubicBezTo>
                      <a:pt x="523" y="234"/>
                      <a:pt x="556" y="267"/>
                      <a:pt x="534" y="275"/>
                    </a:cubicBezTo>
                    <a:cubicBezTo>
                      <a:pt x="512" y="284"/>
                      <a:pt x="484" y="283"/>
                      <a:pt x="470" y="285"/>
                    </a:cubicBezTo>
                    <a:cubicBezTo>
                      <a:pt x="452" y="288"/>
                      <a:pt x="434" y="285"/>
                      <a:pt x="421" y="305"/>
                    </a:cubicBezTo>
                    <a:cubicBezTo>
                      <a:pt x="417" y="536"/>
                      <a:pt x="417" y="536"/>
                      <a:pt x="417" y="536"/>
                    </a:cubicBezTo>
                    <a:cubicBezTo>
                      <a:pt x="417" y="536"/>
                      <a:pt x="386" y="541"/>
                      <a:pt x="373" y="503"/>
                    </a:cubicBezTo>
                    <a:cubicBezTo>
                      <a:pt x="376" y="320"/>
                      <a:pt x="376" y="320"/>
                      <a:pt x="376" y="320"/>
                    </a:cubicBezTo>
                    <a:cubicBezTo>
                      <a:pt x="376" y="320"/>
                      <a:pt x="350" y="323"/>
                      <a:pt x="344" y="332"/>
                    </a:cubicBezTo>
                    <a:cubicBezTo>
                      <a:pt x="337" y="341"/>
                      <a:pt x="301" y="344"/>
                      <a:pt x="288" y="331"/>
                    </a:cubicBezTo>
                    <a:cubicBezTo>
                      <a:pt x="274" y="317"/>
                      <a:pt x="238" y="277"/>
                      <a:pt x="289" y="285"/>
                    </a:cubicBezTo>
                    <a:cubicBezTo>
                      <a:pt x="289" y="285"/>
                      <a:pt x="317" y="287"/>
                      <a:pt x="334" y="273"/>
                    </a:cubicBezTo>
                    <a:cubicBezTo>
                      <a:pt x="352" y="260"/>
                      <a:pt x="340" y="251"/>
                      <a:pt x="324" y="243"/>
                    </a:cubicBezTo>
                    <a:cubicBezTo>
                      <a:pt x="308" y="235"/>
                      <a:pt x="280" y="209"/>
                      <a:pt x="273" y="207"/>
                    </a:cubicBezTo>
                    <a:cubicBezTo>
                      <a:pt x="266" y="204"/>
                      <a:pt x="244" y="188"/>
                      <a:pt x="236" y="229"/>
                    </a:cubicBezTo>
                    <a:cubicBezTo>
                      <a:pt x="236" y="229"/>
                      <a:pt x="242" y="240"/>
                      <a:pt x="252" y="232"/>
                    </a:cubicBezTo>
                    <a:cubicBezTo>
                      <a:pt x="252" y="232"/>
                      <a:pt x="277" y="213"/>
                      <a:pt x="277" y="237"/>
                    </a:cubicBezTo>
                    <a:cubicBezTo>
                      <a:pt x="277" y="261"/>
                      <a:pt x="233" y="299"/>
                      <a:pt x="229" y="300"/>
                    </a:cubicBezTo>
                    <a:cubicBezTo>
                      <a:pt x="225" y="301"/>
                      <a:pt x="218" y="392"/>
                      <a:pt x="218" y="392"/>
                    </a:cubicBezTo>
                    <a:cubicBezTo>
                      <a:pt x="218" y="392"/>
                      <a:pt x="210" y="479"/>
                      <a:pt x="173" y="405"/>
                    </a:cubicBezTo>
                    <a:cubicBezTo>
                      <a:pt x="172" y="357"/>
                      <a:pt x="172" y="357"/>
                      <a:pt x="172" y="357"/>
                    </a:cubicBezTo>
                    <a:cubicBezTo>
                      <a:pt x="172" y="357"/>
                      <a:pt x="178" y="329"/>
                      <a:pt x="149" y="349"/>
                    </a:cubicBezTo>
                    <a:cubicBezTo>
                      <a:pt x="120" y="369"/>
                      <a:pt x="88" y="400"/>
                      <a:pt x="60" y="375"/>
                    </a:cubicBezTo>
                    <a:cubicBezTo>
                      <a:pt x="32" y="349"/>
                      <a:pt x="54" y="339"/>
                      <a:pt x="61" y="331"/>
                    </a:cubicBezTo>
                    <a:cubicBezTo>
                      <a:pt x="68" y="323"/>
                      <a:pt x="132" y="256"/>
                      <a:pt x="132" y="256"/>
                    </a:cubicBezTo>
                    <a:cubicBezTo>
                      <a:pt x="132" y="256"/>
                      <a:pt x="148" y="243"/>
                      <a:pt x="164" y="256"/>
                    </a:cubicBezTo>
                    <a:cubicBezTo>
                      <a:pt x="180" y="269"/>
                      <a:pt x="162" y="285"/>
                      <a:pt x="158" y="285"/>
                    </a:cubicBezTo>
                    <a:cubicBezTo>
                      <a:pt x="154" y="285"/>
                      <a:pt x="140" y="297"/>
                      <a:pt x="140" y="297"/>
                    </a:cubicBezTo>
                    <a:cubicBezTo>
                      <a:pt x="140" y="297"/>
                      <a:pt x="127" y="315"/>
                      <a:pt x="149" y="303"/>
                    </a:cubicBezTo>
                    <a:cubicBezTo>
                      <a:pt x="171" y="290"/>
                      <a:pt x="186" y="271"/>
                      <a:pt x="186" y="271"/>
                    </a:cubicBezTo>
                    <a:cubicBezTo>
                      <a:pt x="186" y="271"/>
                      <a:pt x="191" y="251"/>
                      <a:pt x="190" y="243"/>
                    </a:cubicBezTo>
                    <a:cubicBezTo>
                      <a:pt x="190" y="236"/>
                      <a:pt x="194" y="215"/>
                      <a:pt x="171" y="223"/>
                    </a:cubicBezTo>
                    <a:cubicBezTo>
                      <a:pt x="148" y="232"/>
                      <a:pt x="102" y="230"/>
                      <a:pt x="74" y="250"/>
                    </a:cubicBezTo>
                    <a:cubicBezTo>
                      <a:pt x="46" y="270"/>
                      <a:pt x="44" y="267"/>
                      <a:pt x="40" y="271"/>
                    </a:cubicBezTo>
                    <a:cubicBezTo>
                      <a:pt x="37" y="276"/>
                      <a:pt x="19" y="277"/>
                      <a:pt x="12" y="265"/>
                    </a:cubicBezTo>
                    <a:cubicBezTo>
                      <a:pt x="4" y="253"/>
                      <a:pt x="0" y="224"/>
                      <a:pt x="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9" name="Freeform 73">
                <a:extLst>
                  <a:ext uri="{FF2B5EF4-FFF2-40B4-BE49-F238E27FC236}">
                    <a16:creationId xmlns:a16="http://schemas.microsoft.com/office/drawing/2014/main" id="{B889E1AF-8F4F-481C-8F8E-5F1BB4E41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7513" y="1895476"/>
                <a:ext cx="500063" cy="747713"/>
              </a:xfrm>
              <a:custGeom>
                <a:avLst/>
                <a:gdLst>
                  <a:gd name="T0" fmla="*/ 0 w 326"/>
                  <a:gd name="T1" fmla="*/ 144 h 486"/>
                  <a:gd name="T2" fmla="*/ 90 w 326"/>
                  <a:gd name="T3" fmla="*/ 142 h 486"/>
                  <a:gd name="T4" fmla="*/ 160 w 326"/>
                  <a:gd name="T5" fmla="*/ 122 h 486"/>
                  <a:gd name="T6" fmla="*/ 214 w 326"/>
                  <a:gd name="T7" fmla="*/ 80 h 486"/>
                  <a:gd name="T8" fmla="*/ 288 w 326"/>
                  <a:gd name="T9" fmla="*/ 0 h 486"/>
                  <a:gd name="T10" fmla="*/ 294 w 326"/>
                  <a:gd name="T11" fmla="*/ 30 h 486"/>
                  <a:gd name="T12" fmla="*/ 258 w 326"/>
                  <a:gd name="T13" fmla="*/ 84 h 486"/>
                  <a:gd name="T14" fmla="*/ 282 w 326"/>
                  <a:gd name="T15" fmla="*/ 92 h 486"/>
                  <a:gd name="T16" fmla="*/ 236 w 326"/>
                  <a:gd name="T17" fmla="*/ 130 h 486"/>
                  <a:gd name="T18" fmla="*/ 224 w 326"/>
                  <a:gd name="T19" fmla="*/ 178 h 486"/>
                  <a:gd name="T20" fmla="*/ 258 w 326"/>
                  <a:gd name="T21" fmla="*/ 188 h 486"/>
                  <a:gd name="T22" fmla="*/ 264 w 326"/>
                  <a:gd name="T23" fmla="*/ 218 h 486"/>
                  <a:gd name="T24" fmla="*/ 212 w 326"/>
                  <a:gd name="T25" fmla="*/ 270 h 486"/>
                  <a:gd name="T26" fmla="*/ 202 w 326"/>
                  <a:gd name="T27" fmla="*/ 468 h 486"/>
                  <a:gd name="T28" fmla="*/ 162 w 326"/>
                  <a:gd name="T29" fmla="*/ 470 h 486"/>
                  <a:gd name="T30" fmla="*/ 108 w 326"/>
                  <a:gd name="T31" fmla="*/ 386 h 486"/>
                  <a:gd name="T32" fmla="*/ 72 w 326"/>
                  <a:gd name="T33" fmla="*/ 326 h 486"/>
                  <a:gd name="T34" fmla="*/ 177 w 326"/>
                  <a:gd name="T35" fmla="*/ 219 h 486"/>
                  <a:gd name="T36" fmla="*/ 194 w 326"/>
                  <a:gd name="T37" fmla="*/ 145 h 486"/>
                  <a:gd name="T38" fmla="*/ 118 w 326"/>
                  <a:gd name="T39" fmla="*/ 159 h 486"/>
                  <a:gd name="T40" fmla="*/ 0 w 326"/>
                  <a:gd name="T41" fmla="*/ 14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6" h="486">
                    <a:moveTo>
                      <a:pt x="0" y="144"/>
                    </a:moveTo>
                    <a:cubicBezTo>
                      <a:pt x="0" y="144"/>
                      <a:pt x="60" y="152"/>
                      <a:pt x="90" y="142"/>
                    </a:cubicBezTo>
                    <a:cubicBezTo>
                      <a:pt x="120" y="132"/>
                      <a:pt x="136" y="124"/>
                      <a:pt x="160" y="122"/>
                    </a:cubicBezTo>
                    <a:cubicBezTo>
                      <a:pt x="184" y="120"/>
                      <a:pt x="196" y="114"/>
                      <a:pt x="214" y="80"/>
                    </a:cubicBezTo>
                    <a:cubicBezTo>
                      <a:pt x="232" y="46"/>
                      <a:pt x="250" y="0"/>
                      <a:pt x="288" y="0"/>
                    </a:cubicBezTo>
                    <a:cubicBezTo>
                      <a:pt x="326" y="0"/>
                      <a:pt x="314" y="26"/>
                      <a:pt x="294" y="30"/>
                    </a:cubicBezTo>
                    <a:cubicBezTo>
                      <a:pt x="274" y="34"/>
                      <a:pt x="256" y="68"/>
                      <a:pt x="258" y="84"/>
                    </a:cubicBezTo>
                    <a:cubicBezTo>
                      <a:pt x="260" y="100"/>
                      <a:pt x="288" y="86"/>
                      <a:pt x="282" y="92"/>
                    </a:cubicBezTo>
                    <a:cubicBezTo>
                      <a:pt x="276" y="98"/>
                      <a:pt x="252" y="118"/>
                      <a:pt x="236" y="130"/>
                    </a:cubicBezTo>
                    <a:cubicBezTo>
                      <a:pt x="220" y="142"/>
                      <a:pt x="224" y="178"/>
                      <a:pt x="224" y="178"/>
                    </a:cubicBezTo>
                    <a:cubicBezTo>
                      <a:pt x="224" y="178"/>
                      <a:pt x="256" y="174"/>
                      <a:pt x="258" y="188"/>
                    </a:cubicBezTo>
                    <a:cubicBezTo>
                      <a:pt x="260" y="202"/>
                      <a:pt x="264" y="218"/>
                      <a:pt x="264" y="218"/>
                    </a:cubicBezTo>
                    <a:cubicBezTo>
                      <a:pt x="264" y="218"/>
                      <a:pt x="218" y="246"/>
                      <a:pt x="212" y="270"/>
                    </a:cubicBezTo>
                    <a:cubicBezTo>
                      <a:pt x="206" y="294"/>
                      <a:pt x="202" y="468"/>
                      <a:pt x="202" y="468"/>
                    </a:cubicBezTo>
                    <a:cubicBezTo>
                      <a:pt x="202" y="468"/>
                      <a:pt x="184" y="486"/>
                      <a:pt x="162" y="470"/>
                    </a:cubicBezTo>
                    <a:cubicBezTo>
                      <a:pt x="140" y="454"/>
                      <a:pt x="108" y="386"/>
                      <a:pt x="108" y="386"/>
                    </a:cubicBezTo>
                    <a:cubicBezTo>
                      <a:pt x="108" y="386"/>
                      <a:pt x="36" y="377"/>
                      <a:pt x="72" y="326"/>
                    </a:cubicBezTo>
                    <a:cubicBezTo>
                      <a:pt x="72" y="326"/>
                      <a:pt x="170" y="227"/>
                      <a:pt x="177" y="219"/>
                    </a:cubicBezTo>
                    <a:cubicBezTo>
                      <a:pt x="183" y="211"/>
                      <a:pt x="194" y="151"/>
                      <a:pt x="194" y="145"/>
                    </a:cubicBezTo>
                    <a:cubicBezTo>
                      <a:pt x="194" y="145"/>
                      <a:pt x="151" y="139"/>
                      <a:pt x="118" y="159"/>
                    </a:cubicBezTo>
                    <a:cubicBezTo>
                      <a:pt x="85" y="179"/>
                      <a:pt x="35" y="177"/>
                      <a:pt x="0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Freeform 74">
                <a:extLst>
                  <a:ext uri="{FF2B5EF4-FFF2-40B4-BE49-F238E27FC236}">
                    <a16:creationId xmlns:a16="http://schemas.microsoft.com/office/drawing/2014/main" id="{1291E742-082E-4F3B-8E10-5CE2B998E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9601" y="2335213"/>
                <a:ext cx="82550" cy="207963"/>
              </a:xfrm>
              <a:custGeom>
                <a:avLst/>
                <a:gdLst>
                  <a:gd name="T0" fmla="*/ 53 w 54"/>
                  <a:gd name="T1" fmla="*/ 0 h 135"/>
                  <a:gd name="T2" fmla="*/ 49 w 54"/>
                  <a:gd name="T3" fmla="*/ 123 h 135"/>
                  <a:gd name="T4" fmla="*/ 21 w 54"/>
                  <a:gd name="T5" fmla="*/ 120 h 135"/>
                  <a:gd name="T6" fmla="*/ 0 w 54"/>
                  <a:gd name="T7" fmla="*/ 85 h 135"/>
                  <a:gd name="T8" fmla="*/ 53 w 54"/>
                  <a:gd name="T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5">
                    <a:moveTo>
                      <a:pt x="53" y="0"/>
                    </a:moveTo>
                    <a:cubicBezTo>
                      <a:pt x="53" y="0"/>
                      <a:pt x="54" y="111"/>
                      <a:pt x="49" y="123"/>
                    </a:cubicBezTo>
                    <a:cubicBezTo>
                      <a:pt x="44" y="135"/>
                      <a:pt x="32" y="135"/>
                      <a:pt x="21" y="120"/>
                    </a:cubicBezTo>
                    <a:cubicBezTo>
                      <a:pt x="10" y="105"/>
                      <a:pt x="0" y="89"/>
                      <a:pt x="0" y="85"/>
                    </a:cubicBezTo>
                    <a:cubicBezTo>
                      <a:pt x="0" y="81"/>
                      <a:pt x="36" y="4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Freeform 75">
                <a:extLst>
                  <a:ext uri="{FF2B5EF4-FFF2-40B4-BE49-F238E27FC236}">
                    <a16:creationId xmlns:a16="http://schemas.microsoft.com/office/drawing/2014/main" id="{E91E7F34-226E-4D03-A8D8-146C77596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5976" y="1885951"/>
                <a:ext cx="563563" cy="654050"/>
              </a:xfrm>
              <a:custGeom>
                <a:avLst/>
                <a:gdLst>
                  <a:gd name="T0" fmla="*/ 291 w 367"/>
                  <a:gd name="T1" fmla="*/ 336 h 425"/>
                  <a:gd name="T2" fmla="*/ 208 w 367"/>
                  <a:gd name="T3" fmla="*/ 303 h 425"/>
                  <a:gd name="T4" fmla="*/ 214 w 367"/>
                  <a:gd name="T5" fmla="*/ 229 h 425"/>
                  <a:gd name="T6" fmla="*/ 155 w 367"/>
                  <a:gd name="T7" fmla="*/ 180 h 425"/>
                  <a:gd name="T8" fmla="*/ 180 w 367"/>
                  <a:gd name="T9" fmla="*/ 141 h 425"/>
                  <a:gd name="T10" fmla="*/ 240 w 367"/>
                  <a:gd name="T11" fmla="*/ 100 h 425"/>
                  <a:gd name="T12" fmla="*/ 174 w 367"/>
                  <a:gd name="T13" fmla="*/ 69 h 425"/>
                  <a:gd name="T14" fmla="*/ 180 w 367"/>
                  <a:gd name="T15" fmla="*/ 37 h 425"/>
                  <a:gd name="T16" fmla="*/ 134 w 367"/>
                  <a:gd name="T17" fmla="*/ 0 h 425"/>
                  <a:gd name="T18" fmla="*/ 124 w 367"/>
                  <a:gd name="T19" fmla="*/ 91 h 425"/>
                  <a:gd name="T20" fmla="*/ 50 w 367"/>
                  <a:gd name="T21" fmla="*/ 135 h 425"/>
                  <a:gd name="T22" fmla="*/ 38 w 367"/>
                  <a:gd name="T23" fmla="*/ 164 h 425"/>
                  <a:gd name="T24" fmla="*/ 88 w 367"/>
                  <a:gd name="T25" fmla="*/ 172 h 425"/>
                  <a:gd name="T26" fmla="*/ 106 w 367"/>
                  <a:gd name="T27" fmla="*/ 183 h 425"/>
                  <a:gd name="T28" fmla="*/ 92 w 367"/>
                  <a:gd name="T29" fmla="*/ 212 h 425"/>
                  <a:gd name="T30" fmla="*/ 72 w 367"/>
                  <a:gd name="T31" fmla="*/ 223 h 425"/>
                  <a:gd name="T32" fmla="*/ 27 w 367"/>
                  <a:gd name="T33" fmla="*/ 189 h 425"/>
                  <a:gd name="T34" fmla="*/ 24 w 367"/>
                  <a:gd name="T35" fmla="*/ 233 h 425"/>
                  <a:gd name="T36" fmla="*/ 18 w 367"/>
                  <a:gd name="T37" fmla="*/ 256 h 425"/>
                  <a:gd name="T38" fmla="*/ 36 w 367"/>
                  <a:gd name="T39" fmla="*/ 245 h 425"/>
                  <a:gd name="T40" fmla="*/ 111 w 367"/>
                  <a:gd name="T41" fmla="*/ 293 h 425"/>
                  <a:gd name="T42" fmla="*/ 110 w 367"/>
                  <a:gd name="T43" fmla="*/ 336 h 425"/>
                  <a:gd name="T44" fmla="*/ 39 w 367"/>
                  <a:gd name="T45" fmla="*/ 339 h 425"/>
                  <a:gd name="T46" fmla="*/ 0 w 367"/>
                  <a:gd name="T47" fmla="*/ 315 h 425"/>
                  <a:gd name="T48" fmla="*/ 118 w 367"/>
                  <a:gd name="T49" fmla="*/ 395 h 425"/>
                  <a:gd name="T50" fmla="*/ 203 w 367"/>
                  <a:gd name="T51" fmla="*/ 352 h 425"/>
                  <a:gd name="T52" fmla="*/ 311 w 367"/>
                  <a:gd name="T53" fmla="*/ 403 h 425"/>
                  <a:gd name="T54" fmla="*/ 347 w 367"/>
                  <a:gd name="T55" fmla="*/ 404 h 425"/>
                  <a:gd name="T56" fmla="*/ 291 w 367"/>
                  <a:gd name="T57" fmla="*/ 336 h 425"/>
                  <a:gd name="T58" fmla="*/ 150 w 367"/>
                  <a:gd name="T59" fmla="*/ 272 h 425"/>
                  <a:gd name="T60" fmla="*/ 131 w 367"/>
                  <a:gd name="T61" fmla="*/ 248 h 425"/>
                  <a:gd name="T62" fmla="*/ 172 w 367"/>
                  <a:gd name="T63" fmla="*/ 251 h 425"/>
                  <a:gd name="T64" fmla="*/ 150 w 367"/>
                  <a:gd name="T65" fmla="*/ 272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7" h="425">
                    <a:moveTo>
                      <a:pt x="291" y="336"/>
                    </a:moveTo>
                    <a:cubicBezTo>
                      <a:pt x="252" y="312"/>
                      <a:pt x="206" y="311"/>
                      <a:pt x="208" y="303"/>
                    </a:cubicBezTo>
                    <a:cubicBezTo>
                      <a:pt x="211" y="295"/>
                      <a:pt x="223" y="259"/>
                      <a:pt x="214" y="229"/>
                    </a:cubicBezTo>
                    <a:cubicBezTo>
                      <a:pt x="204" y="200"/>
                      <a:pt x="155" y="180"/>
                      <a:pt x="155" y="180"/>
                    </a:cubicBezTo>
                    <a:cubicBezTo>
                      <a:pt x="155" y="180"/>
                      <a:pt x="158" y="155"/>
                      <a:pt x="180" y="141"/>
                    </a:cubicBezTo>
                    <a:cubicBezTo>
                      <a:pt x="203" y="128"/>
                      <a:pt x="242" y="123"/>
                      <a:pt x="240" y="100"/>
                    </a:cubicBezTo>
                    <a:cubicBezTo>
                      <a:pt x="239" y="77"/>
                      <a:pt x="175" y="73"/>
                      <a:pt x="174" y="69"/>
                    </a:cubicBezTo>
                    <a:cubicBezTo>
                      <a:pt x="172" y="65"/>
                      <a:pt x="179" y="60"/>
                      <a:pt x="180" y="37"/>
                    </a:cubicBezTo>
                    <a:cubicBezTo>
                      <a:pt x="182" y="15"/>
                      <a:pt x="134" y="0"/>
                      <a:pt x="134" y="0"/>
                    </a:cubicBezTo>
                    <a:cubicBezTo>
                      <a:pt x="134" y="0"/>
                      <a:pt x="135" y="76"/>
                      <a:pt x="124" y="91"/>
                    </a:cubicBezTo>
                    <a:cubicBezTo>
                      <a:pt x="114" y="105"/>
                      <a:pt x="87" y="125"/>
                      <a:pt x="50" y="135"/>
                    </a:cubicBezTo>
                    <a:cubicBezTo>
                      <a:pt x="12" y="144"/>
                      <a:pt x="31" y="156"/>
                      <a:pt x="38" y="164"/>
                    </a:cubicBezTo>
                    <a:cubicBezTo>
                      <a:pt x="44" y="172"/>
                      <a:pt x="80" y="183"/>
                      <a:pt x="88" y="172"/>
                    </a:cubicBezTo>
                    <a:cubicBezTo>
                      <a:pt x="96" y="161"/>
                      <a:pt x="107" y="176"/>
                      <a:pt x="106" y="183"/>
                    </a:cubicBezTo>
                    <a:cubicBezTo>
                      <a:pt x="104" y="189"/>
                      <a:pt x="91" y="201"/>
                      <a:pt x="92" y="212"/>
                    </a:cubicBezTo>
                    <a:cubicBezTo>
                      <a:pt x="94" y="223"/>
                      <a:pt x="99" y="256"/>
                      <a:pt x="72" y="223"/>
                    </a:cubicBezTo>
                    <a:cubicBezTo>
                      <a:pt x="46" y="189"/>
                      <a:pt x="27" y="189"/>
                      <a:pt x="27" y="189"/>
                    </a:cubicBezTo>
                    <a:cubicBezTo>
                      <a:pt x="27" y="189"/>
                      <a:pt x="24" y="225"/>
                      <a:pt x="24" y="233"/>
                    </a:cubicBezTo>
                    <a:cubicBezTo>
                      <a:pt x="24" y="241"/>
                      <a:pt x="18" y="256"/>
                      <a:pt x="18" y="256"/>
                    </a:cubicBezTo>
                    <a:cubicBezTo>
                      <a:pt x="24" y="247"/>
                      <a:pt x="36" y="245"/>
                      <a:pt x="36" y="245"/>
                    </a:cubicBezTo>
                    <a:cubicBezTo>
                      <a:pt x="36" y="245"/>
                      <a:pt x="79" y="265"/>
                      <a:pt x="111" y="293"/>
                    </a:cubicBezTo>
                    <a:cubicBezTo>
                      <a:pt x="143" y="321"/>
                      <a:pt x="110" y="336"/>
                      <a:pt x="110" y="336"/>
                    </a:cubicBezTo>
                    <a:cubicBezTo>
                      <a:pt x="110" y="336"/>
                      <a:pt x="63" y="348"/>
                      <a:pt x="39" y="339"/>
                    </a:cubicBezTo>
                    <a:cubicBezTo>
                      <a:pt x="15" y="329"/>
                      <a:pt x="0" y="315"/>
                      <a:pt x="0" y="315"/>
                    </a:cubicBezTo>
                    <a:cubicBezTo>
                      <a:pt x="19" y="387"/>
                      <a:pt x="103" y="399"/>
                      <a:pt x="118" y="395"/>
                    </a:cubicBezTo>
                    <a:cubicBezTo>
                      <a:pt x="132" y="391"/>
                      <a:pt x="187" y="336"/>
                      <a:pt x="203" y="352"/>
                    </a:cubicBezTo>
                    <a:cubicBezTo>
                      <a:pt x="219" y="368"/>
                      <a:pt x="311" y="403"/>
                      <a:pt x="311" y="403"/>
                    </a:cubicBezTo>
                    <a:cubicBezTo>
                      <a:pt x="311" y="403"/>
                      <a:pt x="339" y="425"/>
                      <a:pt x="347" y="404"/>
                    </a:cubicBezTo>
                    <a:cubicBezTo>
                      <a:pt x="367" y="371"/>
                      <a:pt x="291" y="336"/>
                      <a:pt x="291" y="336"/>
                    </a:cubicBezTo>
                    <a:close/>
                    <a:moveTo>
                      <a:pt x="150" y="272"/>
                    </a:moveTo>
                    <a:cubicBezTo>
                      <a:pt x="142" y="269"/>
                      <a:pt x="131" y="255"/>
                      <a:pt x="131" y="248"/>
                    </a:cubicBezTo>
                    <a:cubicBezTo>
                      <a:pt x="131" y="248"/>
                      <a:pt x="171" y="228"/>
                      <a:pt x="172" y="251"/>
                    </a:cubicBezTo>
                    <a:cubicBezTo>
                      <a:pt x="174" y="273"/>
                      <a:pt x="158" y="275"/>
                      <a:pt x="15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Freeform 76">
                <a:extLst>
                  <a:ext uri="{FF2B5EF4-FFF2-40B4-BE49-F238E27FC236}">
                    <a16:creationId xmlns:a16="http://schemas.microsoft.com/office/drawing/2014/main" id="{B66C49DE-EE8E-4B68-9FC2-1FD253E10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613" y="1884363"/>
                <a:ext cx="712788" cy="741363"/>
              </a:xfrm>
              <a:custGeom>
                <a:avLst/>
                <a:gdLst>
                  <a:gd name="T0" fmla="*/ 32 w 464"/>
                  <a:gd name="T1" fmla="*/ 177 h 481"/>
                  <a:gd name="T2" fmla="*/ 87 w 464"/>
                  <a:gd name="T3" fmla="*/ 174 h 481"/>
                  <a:gd name="T4" fmla="*/ 149 w 464"/>
                  <a:gd name="T5" fmla="*/ 150 h 481"/>
                  <a:gd name="T6" fmla="*/ 175 w 464"/>
                  <a:gd name="T7" fmla="*/ 84 h 481"/>
                  <a:gd name="T8" fmla="*/ 181 w 464"/>
                  <a:gd name="T9" fmla="*/ 40 h 481"/>
                  <a:gd name="T10" fmla="*/ 153 w 464"/>
                  <a:gd name="T11" fmla="*/ 12 h 481"/>
                  <a:gd name="T12" fmla="*/ 209 w 464"/>
                  <a:gd name="T13" fmla="*/ 16 h 481"/>
                  <a:gd name="T14" fmla="*/ 240 w 464"/>
                  <a:gd name="T15" fmla="*/ 89 h 481"/>
                  <a:gd name="T16" fmla="*/ 231 w 464"/>
                  <a:gd name="T17" fmla="*/ 133 h 481"/>
                  <a:gd name="T18" fmla="*/ 327 w 464"/>
                  <a:gd name="T19" fmla="*/ 152 h 481"/>
                  <a:gd name="T20" fmla="*/ 317 w 464"/>
                  <a:gd name="T21" fmla="*/ 206 h 481"/>
                  <a:gd name="T22" fmla="*/ 260 w 464"/>
                  <a:gd name="T23" fmla="*/ 216 h 481"/>
                  <a:gd name="T24" fmla="*/ 253 w 464"/>
                  <a:gd name="T25" fmla="*/ 264 h 481"/>
                  <a:gd name="T26" fmla="*/ 364 w 464"/>
                  <a:gd name="T27" fmla="*/ 325 h 481"/>
                  <a:gd name="T28" fmla="*/ 453 w 464"/>
                  <a:gd name="T29" fmla="*/ 382 h 481"/>
                  <a:gd name="T30" fmla="*/ 347 w 464"/>
                  <a:gd name="T31" fmla="*/ 381 h 481"/>
                  <a:gd name="T32" fmla="*/ 203 w 464"/>
                  <a:gd name="T33" fmla="*/ 296 h 481"/>
                  <a:gd name="T34" fmla="*/ 169 w 464"/>
                  <a:gd name="T35" fmla="*/ 432 h 481"/>
                  <a:gd name="T36" fmla="*/ 32 w 464"/>
                  <a:gd name="T37" fmla="*/ 425 h 481"/>
                  <a:gd name="T38" fmla="*/ 24 w 464"/>
                  <a:gd name="T39" fmla="*/ 332 h 481"/>
                  <a:gd name="T40" fmla="*/ 113 w 464"/>
                  <a:gd name="T41" fmla="*/ 317 h 481"/>
                  <a:gd name="T42" fmla="*/ 124 w 464"/>
                  <a:gd name="T43" fmla="*/ 256 h 481"/>
                  <a:gd name="T44" fmla="*/ 32 w 464"/>
                  <a:gd name="T45" fmla="*/ 177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4" h="481">
                    <a:moveTo>
                      <a:pt x="32" y="177"/>
                    </a:moveTo>
                    <a:cubicBezTo>
                      <a:pt x="32" y="177"/>
                      <a:pt x="75" y="181"/>
                      <a:pt x="87" y="174"/>
                    </a:cubicBezTo>
                    <a:cubicBezTo>
                      <a:pt x="99" y="168"/>
                      <a:pt x="143" y="154"/>
                      <a:pt x="149" y="150"/>
                    </a:cubicBezTo>
                    <a:cubicBezTo>
                      <a:pt x="156" y="146"/>
                      <a:pt x="175" y="96"/>
                      <a:pt x="175" y="84"/>
                    </a:cubicBezTo>
                    <a:cubicBezTo>
                      <a:pt x="175" y="72"/>
                      <a:pt x="189" y="53"/>
                      <a:pt x="181" y="40"/>
                    </a:cubicBezTo>
                    <a:cubicBezTo>
                      <a:pt x="173" y="26"/>
                      <a:pt x="153" y="12"/>
                      <a:pt x="153" y="12"/>
                    </a:cubicBezTo>
                    <a:cubicBezTo>
                      <a:pt x="153" y="12"/>
                      <a:pt x="181" y="0"/>
                      <a:pt x="209" y="16"/>
                    </a:cubicBezTo>
                    <a:cubicBezTo>
                      <a:pt x="237" y="32"/>
                      <a:pt x="244" y="65"/>
                      <a:pt x="240" y="89"/>
                    </a:cubicBezTo>
                    <a:cubicBezTo>
                      <a:pt x="236" y="113"/>
                      <a:pt x="231" y="133"/>
                      <a:pt x="231" y="133"/>
                    </a:cubicBezTo>
                    <a:cubicBezTo>
                      <a:pt x="231" y="133"/>
                      <a:pt x="297" y="113"/>
                      <a:pt x="327" y="152"/>
                    </a:cubicBezTo>
                    <a:cubicBezTo>
                      <a:pt x="356" y="190"/>
                      <a:pt x="341" y="206"/>
                      <a:pt x="317" y="206"/>
                    </a:cubicBezTo>
                    <a:cubicBezTo>
                      <a:pt x="293" y="206"/>
                      <a:pt x="268" y="214"/>
                      <a:pt x="260" y="216"/>
                    </a:cubicBezTo>
                    <a:cubicBezTo>
                      <a:pt x="252" y="217"/>
                      <a:pt x="209" y="230"/>
                      <a:pt x="253" y="264"/>
                    </a:cubicBezTo>
                    <a:cubicBezTo>
                      <a:pt x="297" y="297"/>
                      <a:pt x="336" y="318"/>
                      <a:pt x="364" y="325"/>
                    </a:cubicBezTo>
                    <a:cubicBezTo>
                      <a:pt x="392" y="332"/>
                      <a:pt x="464" y="344"/>
                      <a:pt x="453" y="382"/>
                    </a:cubicBezTo>
                    <a:cubicBezTo>
                      <a:pt x="443" y="421"/>
                      <a:pt x="383" y="400"/>
                      <a:pt x="347" y="381"/>
                    </a:cubicBezTo>
                    <a:cubicBezTo>
                      <a:pt x="311" y="362"/>
                      <a:pt x="213" y="301"/>
                      <a:pt x="203" y="296"/>
                    </a:cubicBezTo>
                    <a:cubicBezTo>
                      <a:pt x="203" y="296"/>
                      <a:pt x="193" y="404"/>
                      <a:pt x="169" y="432"/>
                    </a:cubicBezTo>
                    <a:cubicBezTo>
                      <a:pt x="145" y="460"/>
                      <a:pt x="69" y="481"/>
                      <a:pt x="32" y="425"/>
                    </a:cubicBezTo>
                    <a:cubicBezTo>
                      <a:pt x="0" y="357"/>
                      <a:pt x="24" y="332"/>
                      <a:pt x="24" y="332"/>
                    </a:cubicBezTo>
                    <a:cubicBezTo>
                      <a:pt x="24" y="332"/>
                      <a:pt x="100" y="354"/>
                      <a:pt x="113" y="317"/>
                    </a:cubicBezTo>
                    <a:cubicBezTo>
                      <a:pt x="127" y="280"/>
                      <a:pt x="124" y="256"/>
                      <a:pt x="124" y="256"/>
                    </a:cubicBezTo>
                    <a:cubicBezTo>
                      <a:pt x="124" y="256"/>
                      <a:pt x="65" y="266"/>
                      <a:pt x="32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Freeform 77">
                <a:extLst>
                  <a:ext uri="{FF2B5EF4-FFF2-40B4-BE49-F238E27FC236}">
                    <a16:creationId xmlns:a16="http://schemas.microsoft.com/office/drawing/2014/main" id="{A84CD0E8-F571-423C-B3F4-3DFC5072D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3776" y="1816101"/>
                <a:ext cx="776288" cy="704850"/>
              </a:xfrm>
              <a:custGeom>
                <a:avLst/>
                <a:gdLst>
                  <a:gd name="T0" fmla="*/ 78 w 506"/>
                  <a:gd name="T1" fmla="*/ 154 h 457"/>
                  <a:gd name="T2" fmla="*/ 18 w 506"/>
                  <a:gd name="T3" fmla="*/ 372 h 457"/>
                  <a:gd name="T4" fmla="*/ 0 w 506"/>
                  <a:gd name="T5" fmla="*/ 406 h 457"/>
                  <a:gd name="T6" fmla="*/ 42 w 506"/>
                  <a:gd name="T7" fmla="*/ 441 h 457"/>
                  <a:gd name="T8" fmla="*/ 56 w 506"/>
                  <a:gd name="T9" fmla="*/ 416 h 457"/>
                  <a:gd name="T10" fmla="*/ 85 w 506"/>
                  <a:gd name="T11" fmla="*/ 268 h 457"/>
                  <a:gd name="T12" fmla="*/ 274 w 506"/>
                  <a:gd name="T13" fmla="*/ 193 h 457"/>
                  <a:gd name="T14" fmla="*/ 376 w 506"/>
                  <a:gd name="T15" fmla="*/ 193 h 457"/>
                  <a:gd name="T16" fmla="*/ 381 w 506"/>
                  <a:gd name="T17" fmla="*/ 236 h 457"/>
                  <a:gd name="T18" fmla="*/ 425 w 506"/>
                  <a:gd name="T19" fmla="*/ 270 h 457"/>
                  <a:gd name="T20" fmla="*/ 468 w 506"/>
                  <a:gd name="T21" fmla="*/ 196 h 457"/>
                  <a:gd name="T22" fmla="*/ 404 w 506"/>
                  <a:gd name="T23" fmla="*/ 150 h 457"/>
                  <a:gd name="T24" fmla="*/ 296 w 506"/>
                  <a:gd name="T25" fmla="*/ 149 h 457"/>
                  <a:gd name="T26" fmla="*/ 356 w 506"/>
                  <a:gd name="T27" fmla="*/ 57 h 457"/>
                  <a:gd name="T28" fmla="*/ 276 w 506"/>
                  <a:gd name="T29" fmla="*/ 25 h 457"/>
                  <a:gd name="T30" fmla="*/ 242 w 506"/>
                  <a:gd name="T31" fmla="*/ 57 h 457"/>
                  <a:gd name="T32" fmla="*/ 161 w 506"/>
                  <a:gd name="T33" fmla="*/ 82 h 457"/>
                  <a:gd name="T34" fmla="*/ 136 w 506"/>
                  <a:gd name="T35" fmla="*/ 68 h 457"/>
                  <a:gd name="T36" fmla="*/ 142 w 506"/>
                  <a:gd name="T37" fmla="*/ 124 h 457"/>
                  <a:gd name="T38" fmla="*/ 180 w 506"/>
                  <a:gd name="T39" fmla="*/ 113 h 457"/>
                  <a:gd name="T40" fmla="*/ 216 w 506"/>
                  <a:gd name="T41" fmla="*/ 90 h 457"/>
                  <a:gd name="T42" fmla="*/ 257 w 506"/>
                  <a:gd name="T43" fmla="*/ 97 h 457"/>
                  <a:gd name="T44" fmla="*/ 270 w 506"/>
                  <a:gd name="T45" fmla="*/ 52 h 457"/>
                  <a:gd name="T46" fmla="*/ 305 w 506"/>
                  <a:gd name="T47" fmla="*/ 37 h 457"/>
                  <a:gd name="T48" fmla="*/ 281 w 506"/>
                  <a:gd name="T49" fmla="*/ 89 h 457"/>
                  <a:gd name="T50" fmla="*/ 185 w 506"/>
                  <a:gd name="T51" fmla="*/ 190 h 457"/>
                  <a:gd name="T52" fmla="*/ 97 w 506"/>
                  <a:gd name="T53" fmla="*/ 217 h 457"/>
                  <a:gd name="T54" fmla="*/ 78 w 506"/>
                  <a:gd name="T55" fmla="*/ 154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6" h="457">
                    <a:moveTo>
                      <a:pt x="78" y="154"/>
                    </a:moveTo>
                    <a:cubicBezTo>
                      <a:pt x="78" y="154"/>
                      <a:pt x="28" y="345"/>
                      <a:pt x="18" y="372"/>
                    </a:cubicBezTo>
                    <a:cubicBezTo>
                      <a:pt x="9" y="398"/>
                      <a:pt x="0" y="406"/>
                      <a:pt x="0" y="406"/>
                    </a:cubicBezTo>
                    <a:cubicBezTo>
                      <a:pt x="0" y="406"/>
                      <a:pt x="4" y="434"/>
                      <a:pt x="42" y="441"/>
                    </a:cubicBezTo>
                    <a:cubicBezTo>
                      <a:pt x="42" y="441"/>
                      <a:pt x="50" y="457"/>
                      <a:pt x="56" y="416"/>
                    </a:cubicBezTo>
                    <a:cubicBezTo>
                      <a:pt x="61" y="374"/>
                      <a:pt x="78" y="270"/>
                      <a:pt x="85" y="268"/>
                    </a:cubicBezTo>
                    <a:cubicBezTo>
                      <a:pt x="92" y="265"/>
                      <a:pt x="256" y="198"/>
                      <a:pt x="274" y="193"/>
                    </a:cubicBezTo>
                    <a:cubicBezTo>
                      <a:pt x="293" y="188"/>
                      <a:pt x="356" y="181"/>
                      <a:pt x="376" y="193"/>
                    </a:cubicBezTo>
                    <a:cubicBezTo>
                      <a:pt x="396" y="205"/>
                      <a:pt x="394" y="230"/>
                      <a:pt x="381" y="236"/>
                    </a:cubicBezTo>
                    <a:cubicBezTo>
                      <a:pt x="381" y="236"/>
                      <a:pt x="372" y="281"/>
                      <a:pt x="425" y="270"/>
                    </a:cubicBezTo>
                    <a:cubicBezTo>
                      <a:pt x="478" y="260"/>
                      <a:pt x="506" y="241"/>
                      <a:pt x="468" y="196"/>
                    </a:cubicBezTo>
                    <a:cubicBezTo>
                      <a:pt x="429" y="150"/>
                      <a:pt x="404" y="150"/>
                      <a:pt x="404" y="150"/>
                    </a:cubicBezTo>
                    <a:cubicBezTo>
                      <a:pt x="296" y="149"/>
                      <a:pt x="296" y="149"/>
                      <a:pt x="296" y="149"/>
                    </a:cubicBezTo>
                    <a:cubicBezTo>
                      <a:pt x="296" y="149"/>
                      <a:pt x="353" y="84"/>
                      <a:pt x="356" y="57"/>
                    </a:cubicBezTo>
                    <a:cubicBezTo>
                      <a:pt x="358" y="30"/>
                      <a:pt x="321" y="0"/>
                      <a:pt x="276" y="25"/>
                    </a:cubicBezTo>
                    <a:cubicBezTo>
                      <a:pt x="242" y="57"/>
                      <a:pt x="242" y="57"/>
                      <a:pt x="242" y="57"/>
                    </a:cubicBezTo>
                    <a:cubicBezTo>
                      <a:pt x="242" y="57"/>
                      <a:pt x="214" y="36"/>
                      <a:pt x="161" y="82"/>
                    </a:cubicBezTo>
                    <a:cubicBezTo>
                      <a:pt x="161" y="82"/>
                      <a:pt x="138" y="78"/>
                      <a:pt x="136" y="68"/>
                    </a:cubicBezTo>
                    <a:cubicBezTo>
                      <a:pt x="136" y="68"/>
                      <a:pt x="118" y="101"/>
                      <a:pt x="142" y="124"/>
                    </a:cubicBezTo>
                    <a:cubicBezTo>
                      <a:pt x="166" y="146"/>
                      <a:pt x="181" y="132"/>
                      <a:pt x="180" y="113"/>
                    </a:cubicBezTo>
                    <a:cubicBezTo>
                      <a:pt x="178" y="94"/>
                      <a:pt x="202" y="44"/>
                      <a:pt x="216" y="90"/>
                    </a:cubicBezTo>
                    <a:cubicBezTo>
                      <a:pt x="257" y="97"/>
                      <a:pt x="257" y="97"/>
                      <a:pt x="257" y="97"/>
                    </a:cubicBezTo>
                    <a:cubicBezTo>
                      <a:pt x="257" y="97"/>
                      <a:pt x="261" y="60"/>
                      <a:pt x="270" y="52"/>
                    </a:cubicBezTo>
                    <a:cubicBezTo>
                      <a:pt x="280" y="44"/>
                      <a:pt x="297" y="29"/>
                      <a:pt x="305" y="37"/>
                    </a:cubicBezTo>
                    <a:cubicBezTo>
                      <a:pt x="313" y="45"/>
                      <a:pt x="301" y="64"/>
                      <a:pt x="281" y="89"/>
                    </a:cubicBezTo>
                    <a:cubicBezTo>
                      <a:pt x="261" y="114"/>
                      <a:pt x="217" y="174"/>
                      <a:pt x="185" y="190"/>
                    </a:cubicBezTo>
                    <a:cubicBezTo>
                      <a:pt x="153" y="206"/>
                      <a:pt x="97" y="217"/>
                      <a:pt x="97" y="217"/>
                    </a:cubicBezTo>
                    <a:cubicBezTo>
                      <a:pt x="97" y="217"/>
                      <a:pt x="121" y="166"/>
                      <a:pt x="78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Freeform 78">
                <a:extLst>
                  <a:ext uri="{FF2B5EF4-FFF2-40B4-BE49-F238E27FC236}">
                    <a16:creationId xmlns:a16="http://schemas.microsoft.com/office/drawing/2014/main" id="{40E84F73-6DA4-4171-A710-10D605CB1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3488" y="2149476"/>
                <a:ext cx="433388" cy="592138"/>
              </a:xfrm>
              <a:custGeom>
                <a:avLst/>
                <a:gdLst>
                  <a:gd name="T0" fmla="*/ 2 w 282"/>
                  <a:gd name="T1" fmla="*/ 54 h 384"/>
                  <a:gd name="T2" fmla="*/ 17 w 282"/>
                  <a:gd name="T3" fmla="*/ 57 h 384"/>
                  <a:gd name="T4" fmla="*/ 52 w 282"/>
                  <a:gd name="T5" fmla="*/ 46 h 384"/>
                  <a:gd name="T6" fmla="*/ 128 w 282"/>
                  <a:gd name="T7" fmla="*/ 16 h 384"/>
                  <a:gd name="T8" fmla="*/ 198 w 282"/>
                  <a:gd name="T9" fmla="*/ 29 h 384"/>
                  <a:gd name="T10" fmla="*/ 174 w 282"/>
                  <a:gd name="T11" fmla="*/ 85 h 384"/>
                  <a:gd name="T12" fmla="*/ 174 w 282"/>
                  <a:gd name="T13" fmla="*/ 106 h 384"/>
                  <a:gd name="T14" fmla="*/ 263 w 282"/>
                  <a:gd name="T15" fmla="*/ 118 h 384"/>
                  <a:gd name="T16" fmla="*/ 266 w 282"/>
                  <a:gd name="T17" fmla="*/ 168 h 384"/>
                  <a:gd name="T18" fmla="*/ 195 w 282"/>
                  <a:gd name="T19" fmla="*/ 168 h 384"/>
                  <a:gd name="T20" fmla="*/ 181 w 282"/>
                  <a:gd name="T21" fmla="*/ 185 h 384"/>
                  <a:gd name="T22" fmla="*/ 137 w 282"/>
                  <a:gd name="T23" fmla="*/ 365 h 384"/>
                  <a:gd name="T24" fmla="*/ 19 w 282"/>
                  <a:gd name="T25" fmla="*/ 239 h 384"/>
                  <a:gd name="T26" fmla="*/ 116 w 282"/>
                  <a:gd name="T27" fmla="*/ 279 h 384"/>
                  <a:gd name="T28" fmla="*/ 137 w 282"/>
                  <a:gd name="T29" fmla="*/ 181 h 384"/>
                  <a:gd name="T30" fmla="*/ 49 w 282"/>
                  <a:gd name="T31" fmla="*/ 210 h 384"/>
                  <a:gd name="T32" fmla="*/ 0 w 282"/>
                  <a:gd name="T33" fmla="*/ 152 h 384"/>
                  <a:gd name="T34" fmla="*/ 39 w 282"/>
                  <a:gd name="T35" fmla="*/ 136 h 384"/>
                  <a:gd name="T36" fmla="*/ 91 w 282"/>
                  <a:gd name="T37" fmla="*/ 130 h 384"/>
                  <a:gd name="T38" fmla="*/ 110 w 282"/>
                  <a:gd name="T39" fmla="*/ 122 h 384"/>
                  <a:gd name="T40" fmla="*/ 114 w 282"/>
                  <a:gd name="T41" fmla="*/ 84 h 384"/>
                  <a:gd name="T42" fmla="*/ 105 w 282"/>
                  <a:gd name="T43" fmla="*/ 55 h 384"/>
                  <a:gd name="T44" fmla="*/ 40 w 282"/>
                  <a:gd name="T45" fmla="*/ 97 h 384"/>
                  <a:gd name="T46" fmla="*/ 2 w 282"/>
                  <a:gd name="T47" fmla="*/ 5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82" h="384">
                    <a:moveTo>
                      <a:pt x="2" y="54"/>
                    </a:moveTo>
                    <a:cubicBezTo>
                      <a:pt x="2" y="54"/>
                      <a:pt x="9" y="52"/>
                      <a:pt x="17" y="57"/>
                    </a:cubicBezTo>
                    <a:cubicBezTo>
                      <a:pt x="25" y="62"/>
                      <a:pt x="44" y="53"/>
                      <a:pt x="52" y="46"/>
                    </a:cubicBezTo>
                    <a:cubicBezTo>
                      <a:pt x="60" y="40"/>
                      <a:pt x="113" y="20"/>
                      <a:pt x="128" y="16"/>
                    </a:cubicBezTo>
                    <a:cubicBezTo>
                      <a:pt x="142" y="12"/>
                      <a:pt x="186" y="0"/>
                      <a:pt x="198" y="29"/>
                    </a:cubicBezTo>
                    <a:cubicBezTo>
                      <a:pt x="210" y="58"/>
                      <a:pt x="180" y="77"/>
                      <a:pt x="174" y="85"/>
                    </a:cubicBezTo>
                    <a:cubicBezTo>
                      <a:pt x="169" y="93"/>
                      <a:pt x="174" y="106"/>
                      <a:pt x="174" y="106"/>
                    </a:cubicBezTo>
                    <a:cubicBezTo>
                      <a:pt x="174" y="106"/>
                      <a:pt x="249" y="100"/>
                      <a:pt x="263" y="118"/>
                    </a:cubicBezTo>
                    <a:cubicBezTo>
                      <a:pt x="263" y="118"/>
                      <a:pt x="282" y="150"/>
                      <a:pt x="266" y="168"/>
                    </a:cubicBezTo>
                    <a:cubicBezTo>
                      <a:pt x="249" y="186"/>
                      <a:pt x="203" y="164"/>
                      <a:pt x="195" y="168"/>
                    </a:cubicBezTo>
                    <a:cubicBezTo>
                      <a:pt x="187" y="172"/>
                      <a:pt x="181" y="168"/>
                      <a:pt x="181" y="185"/>
                    </a:cubicBezTo>
                    <a:cubicBezTo>
                      <a:pt x="181" y="202"/>
                      <a:pt x="185" y="346"/>
                      <a:pt x="137" y="365"/>
                    </a:cubicBezTo>
                    <a:cubicBezTo>
                      <a:pt x="89" y="384"/>
                      <a:pt x="14" y="288"/>
                      <a:pt x="19" y="239"/>
                    </a:cubicBezTo>
                    <a:cubicBezTo>
                      <a:pt x="19" y="239"/>
                      <a:pt x="87" y="288"/>
                      <a:pt x="116" y="279"/>
                    </a:cubicBezTo>
                    <a:cubicBezTo>
                      <a:pt x="145" y="270"/>
                      <a:pt x="138" y="187"/>
                      <a:pt x="137" y="181"/>
                    </a:cubicBezTo>
                    <a:cubicBezTo>
                      <a:pt x="136" y="175"/>
                      <a:pt x="62" y="209"/>
                      <a:pt x="49" y="210"/>
                    </a:cubicBezTo>
                    <a:cubicBezTo>
                      <a:pt x="36" y="211"/>
                      <a:pt x="0" y="170"/>
                      <a:pt x="0" y="152"/>
                    </a:cubicBezTo>
                    <a:cubicBezTo>
                      <a:pt x="0" y="134"/>
                      <a:pt x="21" y="127"/>
                      <a:pt x="39" y="136"/>
                    </a:cubicBezTo>
                    <a:cubicBezTo>
                      <a:pt x="57" y="145"/>
                      <a:pt x="87" y="133"/>
                      <a:pt x="91" y="130"/>
                    </a:cubicBezTo>
                    <a:cubicBezTo>
                      <a:pt x="95" y="127"/>
                      <a:pt x="107" y="122"/>
                      <a:pt x="110" y="122"/>
                    </a:cubicBezTo>
                    <a:cubicBezTo>
                      <a:pt x="113" y="122"/>
                      <a:pt x="114" y="87"/>
                      <a:pt x="114" y="84"/>
                    </a:cubicBezTo>
                    <a:cubicBezTo>
                      <a:pt x="114" y="81"/>
                      <a:pt x="167" y="20"/>
                      <a:pt x="105" y="55"/>
                    </a:cubicBezTo>
                    <a:cubicBezTo>
                      <a:pt x="43" y="90"/>
                      <a:pt x="45" y="97"/>
                      <a:pt x="40" y="97"/>
                    </a:cubicBezTo>
                    <a:cubicBezTo>
                      <a:pt x="35" y="97"/>
                      <a:pt x="7" y="86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2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5119AFC-F348-48D9-BB70-86286D05AB85}"/>
                </a:ext>
              </a:extLst>
            </p:cNvPr>
            <p:cNvGrpSpPr/>
            <p:nvPr/>
          </p:nvGrpSpPr>
          <p:grpSpPr>
            <a:xfrm>
              <a:off x="9257252" y="403626"/>
              <a:ext cx="411605" cy="412976"/>
              <a:chOff x="1727201" y="1657351"/>
              <a:chExt cx="1430338" cy="1435100"/>
            </a:xfrm>
            <a:solidFill>
              <a:srgbClr val="012CAD"/>
            </a:solidFill>
          </p:grpSpPr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54F4186C-A182-49E0-B89E-B6D9B1FE7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2788" y="1912938"/>
                <a:ext cx="920750" cy="923925"/>
              </a:xfrm>
              <a:custGeom>
                <a:avLst/>
                <a:gdLst>
                  <a:gd name="T0" fmla="*/ 300 w 599"/>
                  <a:gd name="T1" fmla="*/ 599 h 599"/>
                  <a:gd name="T2" fmla="*/ 0 w 599"/>
                  <a:gd name="T3" fmla="*/ 300 h 599"/>
                  <a:gd name="T4" fmla="*/ 300 w 599"/>
                  <a:gd name="T5" fmla="*/ 0 h 599"/>
                  <a:gd name="T6" fmla="*/ 599 w 599"/>
                  <a:gd name="T7" fmla="*/ 300 h 599"/>
                  <a:gd name="T8" fmla="*/ 300 w 599"/>
                  <a:gd name="T9" fmla="*/ 599 h 599"/>
                  <a:gd name="T10" fmla="*/ 300 w 599"/>
                  <a:gd name="T11" fmla="*/ 6 h 599"/>
                  <a:gd name="T12" fmla="*/ 6 w 599"/>
                  <a:gd name="T13" fmla="*/ 300 h 599"/>
                  <a:gd name="T14" fmla="*/ 300 w 599"/>
                  <a:gd name="T15" fmla="*/ 593 h 599"/>
                  <a:gd name="T16" fmla="*/ 593 w 599"/>
                  <a:gd name="T17" fmla="*/ 300 h 599"/>
                  <a:gd name="T18" fmla="*/ 300 w 599"/>
                  <a:gd name="T19" fmla="*/ 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9" h="599">
                    <a:moveTo>
                      <a:pt x="300" y="599"/>
                    </a:moveTo>
                    <a:cubicBezTo>
                      <a:pt x="135" y="599"/>
                      <a:pt x="0" y="464"/>
                      <a:pt x="0" y="300"/>
                    </a:cubicBezTo>
                    <a:cubicBezTo>
                      <a:pt x="0" y="135"/>
                      <a:pt x="135" y="0"/>
                      <a:pt x="300" y="0"/>
                    </a:cubicBezTo>
                    <a:cubicBezTo>
                      <a:pt x="464" y="0"/>
                      <a:pt x="599" y="135"/>
                      <a:pt x="599" y="300"/>
                    </a:cubicBezTo>
                    <a:cubicBezTo>
                      <a:pt x="599" y="464"/>
                      <a:pt x="464" y="599"/>
                      <a:pt x="300" y="599"/>
                    </a:cubicBezTo>
                    <a:close/>
                    <a:moveTo>
                      <a:pt x="300" y="6"/>
                    </a:moveTo>
                    <a:cubicBezTo>
                      <a:pt x="138" y="6"/>
                      <a:pt x="6" y="138"/>
                      <a:pt x="6" y="300"/>
                    </a:cubicBezTo>
                    <a:cubicBezTo>
                      <a:pt x="6" y="461"/>
                      <a:pt x="138" y="593"/>
                      <a:pt x="300" y="593"/>
                    </a:cubicBezTo>
                    <a:cubicBezTo>
                      <a:pt x="461" y="593"/>
                      <a:pt x="593" y="461"/>
                      <a:pt x="593" y="300"/>
                    </a:cubicBezTo>
                    <a:cubicBezTo>
                      <a:pt x="593" y="138"/>
                      <a:pt x="461" y="6"/>
                      <a:pt x="30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D9B523A6-D053-49F4-9950-00EE20871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27201" y="1657351"/>
                <a:ext cx="1430338" cy="1435100"/>
              </a:xfrm>
              <a:custGeom>
                <a:avLst/>
                <a:gdLst>
                  <a:gd name="T0" fmla="*/ 466 w 931"/>
                  <a:gd name="T1" fmla="*/ 931 h 931"/>
                  <a:gd name="T2" fmla="*/ 0 w 931"/>
                  <a:gd name="T3" fmla="*/ 466 h 931"/>
                  <a:gd name="T4" fmla="*/ 466 w 931"/>
                  <a:gd name="T5" fmla="*/ 0 h 931"/>
                  <a:gd name="T6" fmla="*/ 931 w 931"/>
                  <a:gd name="T7" fmla="*/ 466 h 931"/>
                  <a:gd name="T8" fmla="*/ 466 w 931"/>
                  <a:gd name="T9" fmla="*/ 931 h 931"/>
                  <a:gd name="T10" fmla="*/ 466 w 931"/>
                  <a:gd name="T11" fmla="*/ 8 h 931"/>
                  <a:gd name="T12" fmla="*/ 8 w 931"/>
                  <a:gd name="T13" fmla="*/ 466 h 931"/>
                  <a:gd name="T14" fmla="*/ 466 w 931"/>
                  <a:gd name="T15" fmla="*/ 923 h 931"/>
                  <a:gd name="T16" fmla="*/ 923 w 931"/>
                  <a:gd name="T17" fmla="*/ 466 h 931"/>
                  <a:gd name="T18" fmla="*/ 466 w 931"/>
                  <a:gd name="T19" fmla="*/ 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931">
                    <a:moveTo>
                      <a:pt x="466" y="931"/>
                    </a:moveTo>
                    <a:cubicBezTo>
                      <a:pt x="209" y="931"/>
                      <a:pt x="0" y="722"/>
                      <a:pt x="0" y="466"/>
                    </a:cubicBezTo>
                    <a:cubicBezTo>
                      <a:pt x="0" y="209"/>
                      <a:pt x="209" y="0"/>
                      <a:pt x="466" y="0"/>
                    </a:cubicBezTo>
                    <a:cubicBezTo>
                      <a:pt x="722" y="0"/>
                      <a:pt x="931" y="209"/>
                      <a:pt x="931" y="466"/>
                    </a:cubicBezTo>
                    <a:cubicBezTo>
                      <a:pt x="931" y="722"/>
                      <a:pt x="722" y="931"/>
                      <a:pt x="466" y="931"/>
                    </a:cubicBezTo>
                    <a:close/>
                    <a:moveTo>
                      <a:pt x="466" y="8"/>
                    </a:moveTo>
                    <a:cubicBezTo>
                      <a:pt x="213" y="8"/>
                      <a:pt x="8" y="213"/>
                      <a:pt x="8" y="466"/>
                    </a:cubicBezTo>
                    <a:cubicBezTo>
                      <a:pt x="8" y="718"/>
                      <a:pt x="213" y="923"/>
                      <a:pt x="466" y="923"/>
                    </a:cubicBezTo>
                    <a:cubicBezTo>
                      <a:pt x="718" y="923"/>
                      <a:pt x="923" y="718"/>
                      <a:pt x="923" y="466"/>
                    </a:cubicBezTo>
                    <a:cubicBezTo>
                      <a:pt x="923" y="213"/>
                      <a:pt x="718" y="8"/>
                      <a:pt x="46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DD69B19A-8844-4CDA-8C29-63B21BA12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976" y="2405063"/>
                <a:ext cx="52388" cy="49213"/>
              </a:xfrm>
              <a:custGeom>
                <a:avLst/>
                <a:gdLst>
                  <a:gd name="T0" fmla="*/ 12 w 34"/>
                  <a:gd name="T1" fmla="*/ 17 h 32"/>
                  <a:gd name="T2" fmla="*/ 18 w 34"/>
                  <a:gd name="T3" fmla="*/ 16 h 32"/>
                  <a:gd name="T4" fmla="*/ 19 w 34"/>
                  <a:gd name="T5" fmla="*/ 30 h 32"/>
                  <a:gd name="T6" fmla="*/ 6 w 34"/>
                  <a:gd name="T7" fmla="*/ 32 h 32"/>
                  <a:gd name="T8" fmla="*/ 2 w 34"/>
                  <a:gd name="T9" fmla="*/ 26 h 32"/>
                  <a:gd name="T10" fmla="*/ 0 w 34"/>
                  <a:gd name="T11" fmla="*/ 18 h 32"/>
                  <a:gd name="T12" fmla="*/ 1 w 34"/>
                  <a:gd name="T13" fmla="*/ 9 h 32"/>
                  <a:gd name="T14" fmla="*/ 7 w 34"/>
                  <a:gd name="T15" fmla="*/ 3 h 32"/>
                  <a:gd name="T16" fmla="*/ 15 w 34"/>
                  <a:gd name="T17" fmla="*/ 0 h 32"/>
                  <a:gd name="T18" fmla="*/ 25 w 34"/>
                  <a:gd name="T19" fmla="*/ 1 h 32"/>
                  <a:gd name="T20" fmla="*/ 31 w 34"/>
                  <a:gd name="T21" fmla="*/ 7 h 32"/>
                  <a:gd name="T22" fmla="*/ 34 w 34"/>
                  <a:gd name="T23" fmla="*/ 15 h 32"/>
                  <a:gd name="T24" fmla="*/ 32 w 34"/>
                  <a:gd name="T25" fmla="*/ 24 h 32"/>
                  <a:gd name="T26" fmla="*/ 25 w 34"/>
                  <a:gd name="T27" fmla="*/ 29 h 32"/>
                  <a:gd name="T28" fmla="*/ 23 w 34"/>
                  <a:gd name="T29" fmla="*/ 23 h 32"/>
                  <a:gd name="T30" fmla="*/ 27 w 34"/>
                  <a:gd name="T31" fmla="*/ 20 h 32"/>
                  <a:gd name="T32" fmla="*/ 28 w 34"/>
                  <a:gd name="T33" fmla="*/ 15 h 32"/>
                  <a:gd name="T34" fmla="*/ 25 w 34"/>
                  <a:gd name="T35" fmla="*/ 8 h 32"/>
                  <a:gd name="T36" fmla="*/ 16 w 34"/>
                  <a:gd name="T37" fmla="*/ 7 h 32"/>
                  <a:gd name="T38" fmla="*/ 8 w 34"/>
                  <a:gd name="T39" fmla="*/ 10 h 32"/>
                  <a:gd name="T40" fmla="*/ 5 w 34"/>
                  <a:gd name="T41" fmla="*/ 17 h 32"/>
                  <a:gd name="T42" fmla="*/ 7 w 34"/>
                  <a:gd name="T43" fmla="*/ 21 h 32"/>
                  <a:gd name="T44" fmla="*/ 9 w 34"/>
                  <a:gd name="T45" fmla="*/ 25 h 32"/>
                  <a:gd name="T46" fmla="*/ 13 w 34"/>
                  <a:gd name="T47" fmla="*/ 24 h 32"/>
                  <a:gd name="T48" fmla="*/ 12 w 34"/>
                  <a:gd name="T49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2">
                    <a:moveTo>
                      <a:pt x="12" y="17"/>
                    </a:move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0"/>
                      <a:pt x="3" y="28"/>
                      <a:pt x="2" y="26"/>
                    </a:cubicBezTo>
                    <a:cubicBezTo>
                      <a:pt x="1" y="23"/>
                      <a:pt x="0" y="21"/>
                      <a:pt x="0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0"/>
                      <a:pt x="25" y="1"/>
                    </a:cubicBezTo>
                    <a:cubicBezTo>
                      <a:pt x="27" y="2"/>
                      <a:pt x="30" y="4"/>
                      <a:pt x="31" y="7"/>
                    </a:cubicBezTo>
                    <a:cubicBezTo>
                      <a:pt x="33" y="9"/>
                      <a:pt x="33" y="11"/>
                      <a:pt x="34" y="15"/>
                    </a:cubicBezTo>
                    <a:cubicBezTo>
                      <a:pt x="34" y="19"/>
                      <a:pt x="33" y="22"/>
                      <a:pt x="32" y="24"/>
                    </a:cubicBezTo>
                    <a:cubicBezTo>
                      <a:pt x="30" y="27"/>
                      <a:pt x="28" y="28"/>
                      <a:pt x="25" y="29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5" y="22"/>
                      <a:pt x="26" y="21"/>
                      <a:pt x="27" y="20"/>
                    </a:cubicBezTo>
                    <a:cubicBezTo>
                      <a:pt x="28" y="19"/>
                      <a:pt x="28" y="17"/>
                      <a:pt x="28" y="15"/>
                    </a:cubicBezTo>
                    <a:cubicBezTo>
                      <a:pt x="28" y="12"/>
                      <a:pt x="27" y="10"/>
                      <a:pt x="25" y="8"/>
                    </a:cubicBezTo>
                    <a:cubicBezTo>
                      <a:pt x="23" y="7"/>
                      <a:pt x="20" y="6"/>
                      <a:pt x="16" y="7"/>
                    </a:cubicBezTo>
                    <a:cubicBezTo>
                      <a:pt x="12" y="7"/>
                      <a:pt x="10" y="8"/>
                      <a:pt x="8" y="10"/>
                    </a:cubicBezTo>
                    <a:cubicBezTo>
                      <a:pt x="6" y="12"/>
                      <a:pt x="5" y="14"/>
                      <a:pt x="5" y="17"/>
                    </a:cubicBezTo>
                    <a:cubicBezTo>
                      <a:pt x="6" y="18"/>
                      <a:pt x="6" y="20"/>
                      <a:pt x="7" y="21"/>
                    </a:cubicBezTo>
                    <a:cubicBezTo>
                      <a:pt x="7" y="23"/>
                      <a:pt x="8" y="24"/>
                      <a:pt x="9" y="25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17">
                <a:extLst>
                  <a:ext uri="{FF2B5EF4-FFF2-40B4-BE49-F238E27FC236}">
                    <a16:creationId xmlns:a16="http://schemas.microsoft.com/office/drawing/2014/main" id="{906231E8-8839-4C4A-B06D-71D7EEDDA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8326" y="2457451"/>
                <a:ext cx="55563" cy="46038"/>
              </a:xfrm>
              <a:custGeom>
                <a:avLst/>
                <a:gdLst>
                  <a:gd name="T0" fmla="*/ 31 w 36"/>
                  <a:gd name="T1" fmla="*/ 0 h 30"/>
                  <a:gd name="T2" fmla="*/ 32 w 36"/>
                  <a:gd name="T3" fmla="*/ 7 h 30"/>
                  <a:gd name="T4" fmla="*/ 15 w 36"/>
                  <a:gd name="T5" fmla="*/ 10 h 30"/>
                  <a:gd name="T6" fmla="*/ 10 w 36"/>
                  <a:gd name="T7" fmla="*/ 11 h 30"/>
                  <a:gd name="T8" fmla="*/ 7 w 36"/>
                  <a:gd name="T9" fmla="*/ 14 h 30"/>
                  <a:gd name="T10" fmla="*/ 6 w 36"/>
                  <a:gd name="T11" fmla="*/ 18 h 30"/>
                  <a:gd name="T12" fmla="*/ 8 w 36"/>
                  <a:gd name="T13" fmla="*/ 22 h 30"/>
                  <a:gd name="T14" fmla="*/ 11 w 36"/>
                  <a:gd name="T15" fmla="*/ 24 h 30"/>
                  <a:gd name="T16" fmla="*/ 17 w 36"/>
                  <a:gd name="T17" fmla="*/ 23 h 30"/>
                  <a:gd name="T18" fmla="*/ 35 w 36"/>
                  <a:gd name="T19" fmla="*/ 20 h 30"/>
                  <a:gd name="T20" fmla="*/ 36 w 36"/>
                  <a:gd name="T21" fmla="*/ 26 h 30"/>
                  <a:gd name="T22" fmla="*/ 19 w 36"/>
                  <a:gd name="T23" fmla="*/ 29 h 30"/>
                  <a:gd name="T24" fmla="*/ 11 w 36"/>
                  <a:gd name="T25" fmla="*/ 30 h 30"/>
                  <a:gd name="T26" fmla="*/ 6 w 36"/>
                  <a:gd name="T27" fmla="*/ 29 h 30"/>
                  <a:gd name="T28" fmla="*/ 3 w 36"/>
                  <a:gd name="T29" fmla="*/ 26 h 30"/>
                  <a:gd name="T30" fmla="*/ 1 w 36"/>
                  <a:gd name="T31" fmla="*/ 20 h 30"/>
                  <a:gd name="T32" fmla="*/ 1 w 36"/>
                  <a:gd name="T33" fmla="*/ 12 h 30"/>
                  <a:gd name="T34" fmla="*/ 3 w 36"/>
                  <a:gd name="T35" fmla="*/ 8 h 30"/>
                  <a:gd name="T36" fmla="*/ 6 w 36"/>
                  <a:gd name="T37" fmla="*/ 6 h 30"/>
                  <a:gd name="T38" fmla="*/ 14 w 36"/>
                  <a:gd name="T39" fmla="*/ 3 h 30"/>
                  <a:gd name="T40" fmla="*/ 31 w 36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30">
                    <a:moveTo>
                      <a:pt x="31" y="0"/>
                    </a:moveTo>
                    <a:cubicBezTo>
                      <a:pt x="32" y="7"/>
                      <a:pt x="32" y="7"/>
                      <a:pt x="32" y="7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2" y="11"/>
                      <a:pt x="10" y="11"/>
                      <a:pt x="10" y="11"/>
                    </a:cubicBezTo>
                    <a:cubicBezTo>
                      <a:pt x="8" y="12"/>
                      <a:pt x="7" y="13"/>
                      <a:pt x="7" y="14"/>
                    </a:cubicBezTo>
                    <a:cubicBezTo>
                      <a:pt x="6" y="15"/>
                      <a:pt x="6" y="17"/>
                      <a:pt x="6" y="18"/>
                    </a:cubicBezTo>
                    <a:cubicBezTo>
                      <a:pt x="7" y="20"/>
                      <a:pt x="7" y="22"/>
                      <a:pt x="8" y="22"/>
                    </a:cubicBezTo>
                    <a:cubicBezTo>
                      <a:pt x="9" y="23"/>
                      <a:pt x="10" y="24"/>
                      <a:pt x="11" y="24"/>
                    </a:cubicBezTo>
                    <a:cubicBezTo>
                      <a:pt x="12" y="24"/>
                      <a:pt x="14" y="23"/>
                      <a:pt x="17" y="23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5" y="30"/>
                      <a:pt x="12" y="30"/>
                      <a:pt x="11" y="30"/>
                    </a:cubicBezTo>
                    <a:cubicBezTo>
                      <a:pt x="9" y="30"/>
                      <a:pt x="7" y="30"/>
                      <a:pt x="6" y="29"/>
                    </a:cubicBezTo>
                    <a:cubicBezTo>
                      <a:pt x="5" y="28"/>
                      <a:pt x="4" y="27"/>
                      <a:pt x="3" y="26"/>
                    </a:cubicBezTo>
                    <a:cubicBezTo>
                      <a:pt x="2" y="24"/>
                      <a:pt x="1" y="22"/>
                      <a:pt x="1" y="20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2" y="9"/>
                      <a:pt x="3" y="8"/>
                    </a:cubicBezTo>
                    <a:cubicBezTo>
                      <a:pt x="4" y="7"/>
                      <a:pt x="5" y="6"/>
                      <a:pt x="6" y="6"/>
                    </a:cubicBezTo>
                    <a:cubicBezTo>
                      <a:pt x="8" y="5"/>
                      <a:pt x="10" y="4"/>
                      <a:pt x="14" y="3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6CEB04E7-F573-4EA5-87BD-AA441C21E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7851" y="2506663"/>
                <a:ext cx="50800" cy="23813"/>
              </a:xfrm>
              <a:custGeom>
                <a:avLst/>
                <a:gdLst>
                  <a:gd name="T0" fmla="*/ 0 w 32"/>
                  <a:gd name="T1" fmla="*/ 8 h 15"/>
                  <a:gd name="T2" fmla="*/ 31 w 32"/>
                  <a:gd name="T3" fmla="*/ 0 h 15"/>
                  <a:gd name="T4" fmla="*/ 32 w 32"/>
                  <a:gd name="T5" fmla="*/ 7 h 15"/>
                  <a:gd name="T6" fmla="*/ 1 w 32"/>
                  <a:gd name="T7" fmla="*/ 15 h 15"/>
                  <a:gd name="T8" fmla="*/ 0 w 32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0" y="8"/>
                    </a:moveTo>
                    <a:lnTo>
                      <a:pt x="31" y="0"/>
                    </a:lnTo>
                    <a:lnTo>
                      <a:pt x="32" y="7"/>
                    </a:lnTo>
                    <a:lnTo>
                      <a:pt x="1" y="1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2953986F-0CF7-4052-912B-458BCC904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026" y="2527301"/>
                <a:ext cx="50800" cy="47625"/>
              </a:xfrm>
              <a:custGeom>
                <a:avLst/>
                <a:gdLst>
                  <a:gd name="T0" fmla="*/ 0 w 32"/>
                  <a:gd name="T1" fmla="*/ 8 h 30"/>
                  <a:gd name="T2" fmla="*/ 30 w 32"/>
                  <a:gd name="T3" fmla="*/ 0 h 30"/>
                  <a:gd name="T4" fmla="*/ 32 w 32"/>
                  <a:gd name="T5" fmla="*/ 5 h 30"/>
                  <a:gd name="T6" fmla="*/ 7 w 32"/>
                  <a:gd name="T7" fmla="*/ 13 h 30"/>
                  <a:gd name="T8" fmla="*/ 12 w 32"/>
                  <a:gd name="T9" fmla="*/ 29 h 30"/>
                  <a:gd name="T10" fmla="*/ 7 w 32"/>
                  <a:gd name="T11" fmla="*/ 30 h 30"/>
                  <a:gd name="T12" fmla="*/ 0 w 32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0">
                    <a:moveTo>
                      <a:pt x="0" y="8"/>
                    </a:moveTo>
                    <a:lnTo>
                      <a:pt x="30" y="0"/>
                    </a:lnTo>
                    <a:lnTo>
                      <a:pt x="32" y="5"/>
                    </a:lnTo>
                    <a:lnTo>
                      <a:pt x="7" y="13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20">
                <a:extLst>
                  <a:ext uri="{FF2B5EF4-FFF2-40B4-BE49-F238E27FC236}">
                    <a16:creationId xmlns:a16="http://schemas.microsoft.com/office/drawing/2014/main" id="{B3976B85-E50B-4A3A-BEFC-E1E3210BA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313" y="2566988"/>
                <a:ext cx="50800" cy="25400"/>
              </a:xfrm>
              <a:custGeom>
                <a:avLst/>
                <a:gdLst>
                  <a:gd name="T0" fmla="*/ 0 w 32"/>
                  <a:gd name="T1" fmla="*/ 11 h 16"/>
                  <a:gd name="T2" fmla="*/ 30 w 32"/>
                  <a:gd name="T3" fmla="*/ 0 h 16"/>
                  <a:gd name="T4" fmla="*/ 32 w 32"/>
                  <a:gd name="T5" fmla="*/ 6 h 16"/>
                  <a:gd name="T6" fmla="*/ 2 w 32"/>
                  <a:gd name="T7" fmla="*/ 16 h 16"/>
                  <a:gd name="T8" fmla="*/ 0 w 32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1"/>
                    </a:moveTo>
                    <a:lnTo>
                      <a:pt x="30" y="0"/>
                    </a:lnTo>
                    <a:lnTo>
                      <a:pt x="32" y="6"/>
                    </a:lnTo>
                    <a:lnTo>
                      <a:pt x="2" y="1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21">
                <a:extLst>
                  <a:ext uri="{FF2B5EF4-FFF2-40B4-BE49-F238E27FC236}">
                    <a16:creationId xmlns:a16="http://schemas.microsoft.com/office/drawing/2014/main" id="{39FA053C-4BA4-4621-AFB1-AE9ADC468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251" y="2586038"/>
                <a:ext cx="63500" cy="55563"/>
              </a:xfrm>
              <a:custGeom>
                <a:avLst/>
                <a:gdLst>
                  <a:gd name="T0" fmla="*/ 0 w 40"/>
                  <a:gd name="T1" fmla="*/ 12 h 35"/>
                  <a:gd name="T2" fmla="*/ 29 w 40"/>
                  <a:gd name="T3" fmla="*/ 0 h 35"/>
                  <a:gd name="T4" fmla="*/ 32 w 40"/>
                  <a:gd name="T5" fmla="*/ 5 h 35"/>
                  <a:gd name="T6" fmla="*/ 17 w 40"/>
                  <a:gd name="T7" fmla="*/ 26 h 35"/>
                  <a:gd name="T8" fmla="*/ 37 w 40"/>
                  <a:gd name="T9" fmla="*/ 17 h 35"/>
                  <a:gd name="T10" fmla="*/ 40 w 40"/>
                  <a:gd name="T11" fmla="*/ 23 h 35"/>
                  <a:gd name="T12" fmla="*/ 11 w 40"/>
                  <a:gd name="T13" fmla="*/ 35 h 35"/>
                  <a:gd name="T14" fmla="*/ 8 w 40"/>
                  <a:gd name="T15" fmla="*/ 30 h 35"/>
                  <a:gd name="T16" fmla="*/ 21 w 40"/>
                  <a:gd name="T17" fmla="*/ 9 h 35"/>
                  <a:gd name="T18" fmla="*/ 3 w 40"/>
                  <a:gd name="T19" fmla="*/ 18 h 35"/>
                  <a:gd name="T20" fmla="*/ 0 w 40"/>
                  <a:gd name="T21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35">
                    <a:moveTo>
                      <a:pt x="0" y="12"/>
                    </a:moveTo>
                    <a:lnTo>
                      <a:pt x="29" y="0"/>
                    </a:lnTo>
                    <a:lnTo>
                      <a:pt x="32" y="5"/>
                    </a:lnTo>
                    <a:lnTo>
                      <a:pt x="17" y="26"/>
                    </a:lnTo>
                    <a:lnTo>
                      <a:pt x="37" y="17"/>
                    </a:lnTo>
                    <a:lnTo>
                      <a:pt x="40" y="23"/>
                    </a:lnTo>
                    <a:lnTo>
                      <a:pt x="11" y="35"/>
                    </a:lnTo>
                    <a:lnTo>
                      <a:pt x="8" y="30"/>
                    </a:lnTo>
                    <a:lnTo>
                      <a:pt x="21" y="9"/>
                    </a:lnTo>
                    <a:lnTo>
                      <a:pt x="3" y="1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22">
                <a:extLst>
                  <a:ext uri="{FF2B5EF4-FFF2-40B4-BE49-F238E27FC236}">
                    <a16:creationId xmlns:a16="http://schemas.microsoft.com/office/drawing/2014/main" id="{754D690A-8431-400B-AAE3-032BB64CB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4526" y="2654301"/>
                <a:ext cx="60325" cy="55563"/>
              </a:xfrm>
              <a:custGeom>
                <a:avLst/>
                <a:gdLst>
                  <a:gd name="T0" fmla="*/ 25 w 39"/>
                  <a:gd name="T1" fmla="*/ 0 h 36"/>
                  <a:gd name="T2" fmla="*/ 28 w 39"/>
                  <a:gd name="T3" fmla="*/ 6 h 36"/>
                  <a:gd name="T4" fmla="*/ 13 w 39"/>
                  <a:gd name="T5" fmla="*/ 15 h 36"/>
                  <a:gd name="T6" fmla="*/ 9 w 39"/>
                  <a:gd name="T7" fmla="*/ 18 h 36"/>
                  <a:gd name="T8" fmla="*/ 7 w 39"/>
                  <a:gd name="T9" fmla="*/ 22 h 36"/>
                  <a:gd name="T10" fmla="*/ 8 w 39"/>
                  <a:gd name="T11" fmla="*/ 26 h 36"/>
                  <a:gd name="T12" fmla="*/ 11 w 39"/>
                  <a:gd name="T13" fmla="*/ 29 h 36"/>
                  <a:gd name="T14" fmla="*/ 15 w 39"/>
                  <a:gd name="T15" fmla="*/ 29 h 36"/>
                  <a:gd name="T16" fmla="*/ 20 w 39"/>
                  <a:gd name="T17" fmla="*/ 26 h 36"/>
                  <a:gd name="T18" fmla="*/ 35 w 39"/>
                  <a:gd name="T19" fmla="*/ 17 h 36"/>
                  <a:gd name="T20" fmla="*/ 39 w 39"/>
                  <a:gd name="T21" fmla="*/ 23 h 36"/>
                  <a:gd name="T22" fmla="*/ 24 w 39"/>
                  <a:gd name="T23" fmla="*/ 32 h 36"/>
                  <a:gd name="T24" fmla="*/ 16 w 39"/>
                  <a:gd name="T25" fmla="*/ 35 h 36"/>
                  <a:gd name="T26" fmla="*/ 12 w 39"/>
                  <a:gd name="T27" fmla="*/ 36 h 36"/>
                  <a:gd name="T28" fmla="*/ 8 w 39"/>
                  <a:gd name="T29" fmla="*/ 34 h 36"/>
                  <a:gd name="T30" fmla="*/ 3 w 39"/>
                  <a:gd name="T31" fmla="*/ 29 h 36"/>
                  <a:gd name="T32" fmla="*/ 1 w 39"/>
                  <a:gd name="T33" fmla="*/ 23 h 36"/>
                  <a:gd name="T34" fmla="*/ 1 w 39"/>
                  <a:gd name="T35" fmla="*/ 18 h 36"/>
                  <a:gd name="T36" fmla="*/ 3 w 39"/>
                  <a:gd name="T37" fmla="*/ 14 h 36"/>
                  <a:gd name="T38" fmla="*/ 10 w 39"/>
                  <a:gd name="T39" fmla="*/ 9 h 36"/>
                  <a:gd name="T40" fmla="*/ 25 w 39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6">
                    <a:moveTo>
                      <a:pt x="25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7"/>
                      <a:pt x="9" y="18"/>
                      <a:pt x="9" y="18"/>
                    </a:cubicBezTo>
                    <a:cubicBezTo>
                      <a:pt x="8" y="19"/>
                      <a:pt x="7" y="20"/>
                      <a:pt x="7" y="22"/>
                    </a:cubicBezTo>
                    <a:cubicBezTo>
                      <a:pt x="7" y="23"/>
                      <a:pt x="7" y="24"/>
                      <a:pt x="8" y="26"/>
                    </a:cubicBezTo>
                    <a:cubicBezTo>
                      <a:pt x="9" y="28"/>
                      <a:pt x="10" y="29"/>
                      <a:pt x="11" y="29"/>
                    </a:cubicBezTo>
                    <a:cubicBezTo>
                      <a:pt x="12" y="29"/>
                      <a:pt x="14" y="29"/>
                      <a:pt x="15" y="29"/>
                    </a:cubicBezTo>
                    <a:cubicBezTo>
                      <a:pt x="16" y="29"/>
                      <a:pt x="17" y="28"/>
                      <a:pt x="20" y="2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4"/>
                      <a:pt x="18" y="35"/>
                      <a:pt x="16" y="35"/>
                    </a:cubicBezTo>
                    <a:cubicBezTo>
                      <a:pt x="15" y="36"/>
                      <a:pt x="13" y="36"/>
                      <a:pt x="12" y="36"/>
                    </a:cubicBezTo>
                    <a:cubicBezTo>
                      <a:pt x="10" y="36"/>
                      <a:pt x="9" y="35"/>
                      <a:pt x="8" y="34"/>
                    </a:cubicBezTo>
                    <a:cubicBezTo>
                      <a:pt x="6" y="33"/>
                      <a:pt x="5" y="31"/>
                      <a:pt x="3" y="29"/>
                    </a:cubicBezTo>
                    <a:cubicBezTo>
                      <a:pt x="2" y="27"/>
                      <a:pt x="1" y="24"/>
                      <a:pt x="1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5"/>
                      <a:pt x="3" y="14"/>
                    </a:cubicBezTo>
                    <a:cubicBezTo>
                      <a:pt x="4" y="13"/>
                      <a:pt x="7" y="11"/>
                      <a:pt x="10" y="9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602D06DF-F0E7-4E8A-9BFA-E38F33FFC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8338" y="2695576"/>
                <a:ext cx="63500" cy="63500"/>
              </a:xfrm>
              <a:custGeom>
                <a:avLst/>
                <a:gdLst>
                  <a:gd name="T0" fmla="*/ 0 w 40"/>
                  <a:gd name="T1" fmla="*/ 20 h 40"/>
                  <a:gd name="T2" fmla="*/ 26 w 40"/>
                  <a:gd name="T3" fmla="*/ 0 h 40"/>
                  <a:gd name="T4" fmla="*/ 30 w 40"/>
                  <a:gd name="T5" fmla="*/ 6 h 40"/>
                  <a:gd name="T6" fmla="*/ 20 w 40"/>
                  <a:gd name="T7" fmla="*/ 29 h 40"/>
                  <a:gd name="T8" fmla="*/ 37 w 40"/>
                  <a:gd name="T9" fmla="*/ 16 h 40"/>
                  <a:gd name="T10" fmla="*/ 40 w 40"/>
                  <a:gd name="T11" fmla="*/ 21 h 40"/>
                  <a:gd name="T12" fmla="*/ 15 w 40"/>
                  <a:gd name="T13" fmla="*/ 40 h 40"/>
                  <a:gd name="T14" fmla="*/ 11 w 40"/>
                  <a:gd name="T15" fmla="*/ 35 h 40"/>
                  <a:gd name="T16" fmla="*/ 20 w 40"/>
                  <a:gd name="T17" fmla="*/ 12 h 40"/>
                  <a:gd name="T18" fmla="*/ 4 w 40"/>
                  <a:gd name="T19" fmla="*/ 25 h 40"/>
                  <a:gd name="T20" fmla="*/ 0 w 40"/>
                  <a:gd name="T21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0">
                    <a:moveTo>
                      <a:pt x="0" y="20"/>
                    </a:moveTo>
                    <a:lnTo>
                      <a:pt x="26" y="0"/>
                    </a:lnTo>
                    <a:lnTo>
                      <a:pt x="30" y="6"/>
                    </a:lnTo>
                    <a:lnTo>
                      <a:pt x="20" y="29"/>
                    </a:lnTo>
                    <a:lnTo>
                      <a:pt x="37" y="16"/>
                    </a:lnTo>
                    <a:lnTo>
                      <a:pt x="40" y="21"/>
                    </a:lnTo>
                    <a:lnTo>
                      <a:pt x="15" y="40"/>
                    </a:lnTo>
                    <a:lnTo>
                      <a:pt x="11" y="35"/>
                    </a:lnTo>
                    <a:lnTo>
                      <a:pt x="20" y="12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23BB96B5-CEFC-42F8-A445-8D0F2FB3C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088" y="2736851"/>
                <a:ext cx="46038" cy="39688"/>
              </a:xfrm>
              <a:custGeom>
                <a:avLst/>
                <a:gdLst>
                  <a:gd name="T0" fmla="*/ 0 w 29"/>
                  <a:gd name="T1" fmla="*/ 20 h 25"/>
                  <a:gd name="T2" fmla="*/ 24 w 29"/>
                  <a:gd name="T3" fmla="*/ 0 h 25"/>
                  <a:gd name="T4" fmla="*/ 29 w 29"/>
                  <a:gd name="T5" fmla="*/ 5 h 25"/>
                  <a:gd name="T6" fmla="*/ 4 w 29"/>
                  <a:gd name="T7" fmla="*/ 25 h 25"/>
                  <a:gd name="T8" fmla="*/ 0 w 2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5">
                    <a:moveTo>
                      <a:pt x="0" y="20"/>
                    </a:moveTo>
                    <a:lnTo>
                      <a:pt x="24" y="0"/>
                    </a:lnTo>
                    <a:lnTo>
                      <a:pt x="29" y="5"/>
                    </a:lnTo>
                    <a:lnTo>
                      <a:pt x="4" y="25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95B0D442-F7A9-426D-9D12-F5A74AC10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3901" y="2746376"/>
                <a:ext cx="55563" cy="55563"/>
              </a:xfrm>
              <a:custGeom>
                <a:avLst/>
                <a:gdLst>
                  <a:gd name="T0" fmla="*/ 0 w 35"/>
                  <a:gd name="T1" fmla="*/ 31 h 35"/>
                  <a:gd name="T2" fmla="*/ 15 w 35"/>
                  <a:gd name="T3" fmla="*/ 0 h 35"/>
                  <a:gd name="T4" fmla="*/ 20 w 35"/>
                  <a:gd name="T5" fmla="*/ 5 h 35"/>
                  <a:gd name="T6" fmla="*/ 8 w 35"/>
                  <a:gd name="T7" fmla="*/ 28 h 35"/>
                  <a:gd name="T8" fmla="*/ 30 w 35"/>
                  <a:gd name="T9" fmla="*/ 17 h 35"/>
                  <a:gd name="T10" fmla="*/ 35 w 35"/>
                  <a:gd name="T11" fmla="*/ 22 h 35"/>
                  <a:gd name="T12" fmla="*/ 4 w 35"/>
                  <a:gd name="T13" fmla="*/ 35 h 35"/>
                  <a:gd name="T14" fmla="*/ 0 w 35"/>
                  <a:gd name="T1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5">
                    <a:moveTo>
                      <a:pt x="0" y="31"/>
                    </a:moveTo>
                    <a:lnTo>
                      <a:pt x="15" y="0"/>
                    </a:lnTo>
                    <a:lnTo>
                      <a:pt x="20" y="5"/>
                    </a:lnTo>
                    <a:lnTo>
                      <a:pt x="8" y="28"/>
                    </a:lnTo>
                    <a:lnTo>
                      <a:pt x="30" y="17"/>
                    </a:lnTo>
                    <a:lnTo>
                      <a:pt x="35" y="22"/>
                    </a:lnTo>
                    <a:lnTo>
                      <a:pt x="4" y="3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26">
                <a:extLst>
                  <a:ext uri="{FF2B5EF4-FFF2-40B4-BE49-F238E27FC236}">
                    <a16:creationId xmlns:a16="http://schemas.microsoft.com/office/drawing/2014/main" id="{E92AE620-F4AF-419F-B12F-580EF16D3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713" y="2784476"/>
                <a:ext cx="63500" cy="63500"/>
              </a:xfrm>
              <a:custGeom>
                <a:avLst/>
                <a:gdLst>
                  <a:gd name="T0" fmla="*/ 0 w 40"/>
                  <a:gd name="T1" fmla="*/ 23 h 40"/>
                  <a:gd name="T2" fmla="*/ 21 w 40"/>
                  <a:gd name="T3" fmla="*/ 0 h 40"/>
                  <a:gd name="T4" fmla="*/ 40 w 40"/>
                  <a:gd name="T5" fmla="*/ 15 h 40"/>
                  <a:gd name="T6" fmla="*/ 36 w 40"/>
                  <a:gd name="T7" fmla="*/ 19 h 40"/>
                  <a:gd name="T8" fmla="*/ 23 w 40"/>
                  <a:gd name="T9" fmla="*/ 8 h 40"/>
                  <a:gd name="T10" fmla="*/ 18 w 40"/>
                  <a:gd name="T11" fmla="*/ 13 h 40"/>
                  <a:gd name="T12" fmla="*/ 30 w 40"/>
                  <a:gd name="T13" fmla="*/ 24 h 40"/>
                  <a:gd name="T14" fmla="*/ 26 w 40"/>
                  <a:gd name="T15" fmla="*/ 28 h 40"/>
                  <a:gd name="T16" fmla="*/ 15 w 40"/>
                  <a:gd name="T17" fmla="*/ 17 h 40"/>
                  <a:gd name="T18" fmla="*/ 9 w 40"/>
                  <a:gd name="T19" fmla="*/ 23 h 40"/>
                  <a:gd name="T20" fmla="*/ 22 w 40"/>
                  <a:gd name="T21" fmla="*/ 36 h 40"/>
                  <a:gd name="T22" fmla="*/ 18 w 40"/>
                  <a:gd name="T23" fmla="*/ 40 h 40"/>
                  <a:gd name="T24" fmla="*/ 0 w 40"/>
                  <a:gd name="T2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0" y="23"/>
                    </a:moveTo>
                    <a:lnTo>
                      <a:pt x="21" y="0"/>
                    </a:lnTo>
                    <a:lnTo>
                      <a:pt x="40" y="15"/>
                    </a:lnTo>
                    <a:lnTo>
                      <a:pt x="36" y="19"/>
                    </a:lnTo>
                    <a:lnTo>
                      <a:pt x="23" y="8"/>
                    </a:lnTo>
                    <a:lnTo>
                      <a:pt x="18" y="13"/>
                    </a:lnTo>
                    <a:lnTo>
                      <a:pt x="30" y="24"/>
                    </a:lnTo>
                    <a:lnTo>
                      <a:pt x="26" y="28"/>
                    </a:lnTo>
                    <a:lnTo>
                      <a:pt x="15" y="17"/>
                    </a:lnTo>
                    <a:lnTo>
                      <a:pt x="9" y="23"/>
                    </a:lnTo>
                    <a:lnTo>
                      <a:pt x="22" y="36"/>
                    </a:lnTo>
                    <a:lnTo>
                      <a:pt x="18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27">
                <a:extLst>
                  <a:ext uri="{FF2B5EF4-FFF2-40B4-BE49-F238E27FC236}">
                    <a16:creationId xmlns:a16="http://schemas.microsoft.com/office/drawing/2014/main" id="{2CF010D9-DCBC-4517-9A19-FB1599B1A1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5813" y="2813051"/>
                <a:ext cx="57150" cy="68263"/>
              </a:xfrm>
              <a:custGeom>
                <a:avLst/>
                <a:gdLst>
                  <a:gd name="T0" fmla="*/ 0 w 37"/>
                  <a:gd name="T1" fmla="*/ 27 h 44"/>
                  <a:gd name="T2" fmla="*/ 20 w 37"/>
                  <a:gd name="T3" fmla="*/ 0 h 44"/>
                  <a:gd name="T4" fmla="*/ 31 w 37"/>
                  <a:gd name="T5" fmla="*/ 9 h 44"/>
                  <a:gd name="T6" fmla="*/ 36 w 37"/>
                  <a:gd name="T7" fmla="*/ 14 h 44"/>
                  <a:gd name="T8" fmla="*/ 37 w 37"/>
                  <a:gd name="T9" fmla="*/ 19 h 44"/>
                  <a:gd name="T10" fmla="*/ 35 w 37"/>
                  <a:gd name="T11" fmla="*/ 24 h 44"/>
                  <a:gd name="T12" fmla="*/ 30 w 37"/>
                  <a:gd name="T13" fmla="*/ 28 h 44"/>
                  <a:gd name="T14" fmla="*/ 23 w 37"/>
                  <a:gd name="T15" fmla="*/ 26 h 44"/>
                  <a:gd name="T16" fmla="*/ 24 w 37"/>
                  <a:gd name="T17" fmla="*/ 30 h 44"/>
                  <a:gd name="T18" fmla="*/ 24 w 37"/>
                  <a:gd name="T19" fmla="*/ 37 h 44"/>
                  <a:gd name="T20" fmla="*/ 23 w 37"/>
                  <a:gd name="T21" fmla="*/ 44 h 44"/>
                  <a:gd name="T22" fmla="*/ 17 w 37"/>
                  <a:gd name="T23" fmla="*/ 40 h 44"/>
                  <a:gd name="T24" fmla="*/ 17 w 37"/>
                  <a:gd name="T25" fmla="*/ 31 h 44"/>
                  <a:gd name="T26" fmla="*/ 17 w 37"/>
                  <a:gd name="T27" fmla="*/ 25 h 44"/>
                  <a:gd name="T28" fmla="*/ 17 w 37"/>
                  <a:gd name="T29" fmla="*/ 23 h 44"/>
                  <a:gd name="T30" fmla="*/ 14 w 37"/>
                  <a:gd name="T31" fmla="*/ 20 h 44"/>
                  <a:gd name="T32" fmla="*/ 13 w 37"/>
                  <a:gd name="T33" fmla="*/ 20 h 44"/>
                  <a:gd name="T34" fmla="*/ 5 w 37"/>
                  <a:gd name="T35" fmla="*/ 31 h 44"/>
                  <a:gd name="T36" fmla="*/ 0 w 37"/>
                  <a:gd name="T37" fmla="*/ 27 h 44"/>
                  <a:gd name="T38" fmla="*/ 16 w 37"/>
                  <a:gd name="T39" fmla="*/ 15 h 44"/>
                  <a:gd name="T40" fmla="*/ 20 w 37"/>
                  <a:gd name="T41" fmla="*/ 18 h 44"/>
                  <a:gd name="T42" fmla="*/ 25 w 37"/>
                  <a:gd name="T43" fmla="*/ 22 h 44"/>
                  <a:gd name="T44" fmla="*/ 28 w 37"/>
                  <a:gd name="T45" fmla="*/ 22 h 44"/>
                  <a:gd name="T46" fmla="*/ 30 w 37"/>
                  <a:gd name="T47" fmla="*/ 20 h 44"/>
                  <a:gd name="T48" fmla="*/ 31 w 37"/>
                  <a:gd name="T49" fmla="*/ 18 h 44"/>
                  <a:gd name="T50" fmla="*/ 29 w 37"/>
                  <a:gd name="T51" fmla="*/ 15 h 44"/>
                  <a:gd name="T52" fmla="*/ 26 w 37"/>
                  <a:gd name="T53" fmla="*/ 12 h 44"/>
                  <a:gd name="T54" fmla="*/ 21 w 37"/>
                  <a:gd name="T55" fmla="*/ 9 h 44"/>
                  <a:gd name="T56" fmla="*/ 16 w 37"/>
                  <a:gd name="T5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44">
                    <a:moveTo>
                      <a:pt x="0" y="27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11"/>
                      <a:pt x="35" y="13"/>
                      <a:pt x="36" y="14"/>
                    </a:cubicBezTo>
                    <a:cubicBezTo>
                      <a:pt x="37" y="16"/>
                      <a:pt x="37" y="17"/>
                      <a:pt x="37" y="19"/>
                    </a:cubicBezTo>
                    <a:cubicBezTo>
                      <a:pt x="37" y="21"/>
                      <a:pt x="36" y="23"/>
                      <a:pt x="35" y="24"/>
                    </a:cubicBezTo>
                    <a:cubicBezTo>
                      <a:pt x="34" y="26"/>
                      <a:pt x="32" y="27"/>
                      <a:pt x="30" y="28"/>
                    </a:cubicBezTo>
                    <a:cubicBezTo>
                      <a:pt x="28" y="28"/>
                      <a:pt x="25" y="27"/>
                      <a:pt x="23" y="26"/>
                    </a:cubicBezTo>
                    <a:cubicBezTo>
                      <a:pt x="23" y="28"/>
                      <a:pt x="24" y="29"/>
                      <a:pt x="24" y="30"/>
                    </a:cubicBezTo>
                    <a:cubicBezTo>
                      <a:pt x="24" y="32"/>
                      <a:pt x="24" y="34"/>
                      <a:pt x="24" y="37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28"/>
                      <a:pt x="18" y="26"/>
                      <a:pt x="17" y="25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6" y="22"/>
                      <a:pt x="15" y="21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31"/>
                      <a:pt x="5" y="31"/>
                      <a:pt x="5" y="31"/>
                    </a:cubicBezTo>
                    <a:lnTo>
                      <a:pt x="0" y="27"/>
                    </a:lnTo>
                    <a:close/>
                    <a:moveTo>
                      <a:pt x="16" y="15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20"/>
                      <a:pt x="24" y="22"/>
                      <a:pt x="25" y="22"/>
                    </a:cubicBezTo>
                    <a:cubicBezTo>
                      <a:pt x="26" y="22"/>
                      <a:pt x="27" y="22"/>
                      <a:pt x="28" y="22"/>
                    </a:cubicBezTo>
                    <a:cubicBezTo>
                      <a:pt x="28" y="22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0" y="17"/>
                      <a:pt x="30" y="16"/>
                      <a:pt x="29" y="15"/>
                    </a:cubicBezTo>
                    <a:cubicBezTo>
                      <a:pt x="29" y="15"/>
                      <a:pt x="28" y="14"/>
                      <a:pt x="26" y="12"/>
                    </a:cubicBezTo>
                    <a:cubicBezTo>
                      <a:pt x="21" y="9"/>
                      <a:pt x="21" y="9"/>
                      <a:pt x="21" y="9"/>
                    </a:cubicBezTo>
                    <a:lnTo>
                      <a:pt x="1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8">
                <a:extLst>
                  <a:ext uri="{FF2B5EF4-FFF2-40B4-BE49-F238E27FC236}">
                    <a16:creationId xmlns:a16="http://schemas.microsoft.com/office/drawing/2014/main" id="{BD7FF793-1241-4032-876C-CF96E46D3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851" y="2849563"/>
                <a:ext cx="49213" cy="52388"/>
              </a:xfrm>
              <a:custGeom>
                <a:avLst/>
                <a:gdLst>
                  <a:gd name="T0" fmla="*/ 2 w 32"/>
                  <a:gd name="T1" fmla="*/ 14 h 34"/>
                  <a:gd name="T2" fmla="*/ 8 w 32"/>
                  <a:gd name="T3" fmla="*/ 17 h 34"/>
                  <a:gd name="T4" fmla="*/ 7 w 32"/>
                  <a:gd name="T5" fmla="*/ 23 h 34"/>
                  <a:gd name="T6" fmla="*/ 10 w 32"/>
                  <a:gd name="T7" fmla="*/ 27 h 34"/>
                  <a:gd name="T8" fmla="*/ 15 w 32"/>
                  <a:gd name="T9" fmla="*/ 28 h 34"/>
                  <a:gd name="T10" fmla="*/ 18 w 32"/>
                  <a:gd name="T11" fmla="*/ 26 h 34"/>
                  <a:gd name="T12" fmla="*/ 19 w 32"/>
                  <a:gd name="T13" fmla="*/ 24 h 34"/>
                  <a:gd name="T14" fmla="*/ 17 w 32"/>
                  <a:gd name="T15" fmla="*/ 22 h 34"/>
                  <a:gd name="T16" fmla="*/ 14 w 32"/>
                  <a:gd name="T17" fmla="*/ 18 h 34"/>
                  <a:gd name="T18" fmla="*/ 9 w 32"/>
                  <a:gd name="T19" fmla="*/ 11 h 34"/>
                  <a:gd name="T20" fmla="*/ 10 w 32"/>
                  <a:gd name="T21" fmla="*/ 4 h 34"/>
                  <a:gd name="T22" fmla="*/ 14 w 32"/>
                  <a:gd name="T23" fmla="*/ 0 h 34"/>
                  <a:gd name="T24" fmla="*/ 19 w 32"/>
                  <a:gd name="T25" fmla="*/ 0 h 34"/>
                  <a:gd name="T26" fmla="*/ 25 w 32"/>
                  <a:gd name="T27" fmla="*/ 2 h 34"/>
                  <a:gd name="T28" fmla="*/ 32 w 32"/>
                  <a:gd name="T29" fmla="*/ 10 h 34"/>
                  <a:gd name="T30" fmla="*/ 30 w 32"/>
                  <a:gd name="T31" fmla="*/ 18 h 34"/>
                  <a:gd name="T32" fmla="*/ 25 w 32"/>
                  <a:gd name="T33" fmla="*/ 14 h 34"/>
                  <a:gd name="T34" fmla="*/ 25 w 32"/>
                  <a:gd name="T35" fmla="*/ 10 h 34"/>
                  <a:gd name="T36" fmla="*/ 22 w 32"/>
                  <a:gd name="T37" fmla="*/ 7 h 34"/>
                  <a:gd name="T38" fmla="*/ 18 w 32"/>
                  <a:gd name="T39" fmla="*/ 6 h 34"/>
                  <a:gd name="T40" fmla="*/ 16 w 32"/>
                  <a:gd name="T41" fmla="*/ 7 h 34"/>
                  <a:gd name="T42" fmla="*/ 15 w 32"/>
                  <a:gd name="T43" fmla="*/ 9 h 34"/>
                  <a:gd name="T44" fmla="*/ 19 w 32"/>
                  <a:gd name="T45" fmla="*/ 14 h 34"/>
                  <a:gd name="T46" fmla="*/ 24 w 32"/>
                  <a:gd name="T47" fmla="*/ 20 h 34"/>
                  <a:gd name="T48" fmla="*/ 25 w 32"/>
                  <a:gd name="T49" fmla="*/ 25 h 34"/>
                  <a:gd name="T50" fmla="*/ 24 w 32"/>
                  <a:gd name="T51" fmla="*/ 30 h 34"/>
                  <a:gd name="T52" fmla="*/ 19 w 32"/>
                  <a:gd name="T53" fmla="*/ 33 h 34"/>
                  <a:gd name="T54" fmla="*/ 14 w 32"/>
                  <a:gd name="T55" fmla="*/ 34 h 34"/>
                  <a:gd name="T56" fmla="*/ 7 w 32"/>
                  <a:gd name="T57" fmla="*/ 31 h 34"/>
                  <a:gd name="T58" fmla="*/ 1 w 32"/>
                  <a:gd name="T59" fmla="*/ 24 h 34"/>
                  <a:gd name="T60" fmla="*/ 2 w 32"/>
                  <a:gd name="T6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4">
                    <a:moveTo>
                      <a:pt x="2" y="14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7" y="19"/>
                      <a:pt x="6" y="21"/>
                      <a:pt x="7" y="23"/>
                    </a:cubicBezTo>
                    <a:cubicBezTo>
                      <a:pt x="7" y="24"/>
                      <a:pt x="8" y="25"/>
                      <a:pt x="10" y="27"/>
                    </a:cubicBezTo>
                    <a:cubicBezTo>
                      <a:pt x="12" y="28"/>
                      <a:pt x="14" y="28"/>
                      <a:pt x="15" y="28"/>
                    </a:cubicBezTo>
                    <a:cubicBezTo>
                      <a:pt x="16" y="28"/>
                      <a:pt x="17" y="27"/>
                      <a:pt x="18" y="26"/>
                    </a:cubicBezTo>
                    <a:cubicBezTo>
                      <a:pt x="18" y="26"/>
                      <a:pt x="19" y="25"/>
                      <a:pt x="19" y="24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1"/>
                      <a:pt x="16" y="20"/>
                      <a:pt x="14" y="18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8" y="8"/>
                      <a:pt x="9" y="6"/>
                      <a:pt x="10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9" y="5"/>
                      <a:pt x="31" y="7"/>
                      <a:pt x="32" y="10"/>
                    </a:cubicBezTo>
                    <a:cubicBezTo>
                      <a:pt x="32" y="12"/>
                      <a:pt x="32" y="15"/>
                      <a:pt x="30" y="18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3"/>
                      <a:pt x="25" y="11"/>
                      <a:pt x="25" y="10"/>
                    </a:cubicBezTo>
                    <a:cubicBezTo>
                      <a:pt x="25" y="9"/>
                      <a:pt x="24" y="8"/>
                      <a:pt x="22" y="7"/>
                    </a:cubicBezTo>
                    <a:cubicBezTo>
                      <a:pt x="20" y="6"/>
                      <a:pt x="19" y="5"/>
                      <a:pt x="18" y="6"/>
                    </a:cubicBezTo>
                    <a:cubicBezTo>
                      <a:pt x="17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5" y="9"/>
                    </a:cubicBezTo>
                    <a:cubicBezTo>
                      <a:pt x="16" y="10"/>
                      <a:pt x="17" y="12"/>
                      <a:pt x="19" y="14"/>
                    </a:cubicBezTo>
                    <a:cubicBezTo>
                      <a:pt x="22" y="16"/>
                      <a:pt x="23" y="18"/>
                      <a:pt x="24" y="20"/>
                    </a:cubicBezTo>
                    <a:cubicBezTo>
                      <a:pt x="25" y="21"/>
                      <a:pt x="25" y="23"/>
                      <a:pt x="25" y="25"/>
                    </a:cubicBezTo>
                    <a:cubicBezTo>
                      <a:pt x="25" y="26"/>
                      <a:pt x="25" y="28"/>
                      <a:pt x="24" y="30"/>
                    </a:cubicBezTo>
                    <a:cubicBezTo>
                      <a:pt x="23" y="31"/>
                      <a:pt x="21" y="33"/>
                      <a:pt x="19" y="33"/>
                    </a:cubicBezTo>
                    <a:cubicBezTo>
                      <a:pt x="18" y="34"/>
                      <a:pt x="16" y="34"/>
                      <a:pt x="14" y="34"/>
                    </a:cubicBezTo>
                    <a:cubicBezTo>
                      <a:pt x="12" y="34"/>
                      <a:pt x="9" y="33"/>
                      <a:pt x="7" y="31"/>
                    </a:cubicBezTo>
                    <a:cubicBezTo>
                      <a:pt x="4" y="29"/>
                      <a:pt x="1" y="26"/>
                      <a:pt x="1" y="24"/>
                    </a:cubicBezTo>
                    <a:cubicBezTo>
                      <a:pt x="0" y="21"/>
                      <a:pt x="0" y="18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29">
                <a:extLst>
                  <a:ext uri="{FF2B5EF4-FFF2-40B4-BE49-F238E27FC236}">
                    <a16:creationId xmlns:a16="http://schemas.microsoft.com/office/drawing/2014/main" id="{25285DF6-03F5-48B3-AB9D-2A0F8A6A3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2867026"/>
                <a:ext cx="34925" cy="49213"/>
              </a:xfrm>
              <a:custGeom>
                <a:avLst/>
                <a:gdLst>
                  <a:gd name="T0" fmla="*/ 0 w 22"/>
                  <a:gd name="T1" fmla="*/ 28 h 31"/>
                  <a:gd name="T2" fmla="*/ 16 w 22"/>
                  <a:gd name="T3" fmla="*/ 0 h 31"/>
                  <a:gd name="T4" fmla="*/ 22 w 22"/>
                  <a:gd name="T5" fmla="*/ 4 h 31"/>
                  <a:gd name="T6" fmla="*/ 6 w 22"/>
                  <a:gd name="T7" fmla="*/ 31 h 31"/>
                  <a:gd name="T8" fmla="*/ 0 w 22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1">
                    <a:moveTo>
                      <a:pt x="0" y="28"/>
                    </a:moveTo>
                    <a:lnTo>
                      <a:pt x="16" y="0"/>
                    </a:lnTo>
                    <a:lnTo>
                      <a:pt x="22" y="4"/>
                    </a:lnTo>
                    <a:lnTo>
                      <a:pt x="6" y="3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30">
                <a:extLst>
                  <a:ext uri="{FF2B5EF4-FFF2-40B4-BE49-F238E27FC236}">
                    <a16:creationId xmlns:a16="http://schemas.microsoft.com/office/drawing/2014/main" id="{823FFF0F-9D8C-4AC0-8B05-3903981A1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8526" y="2874963"/>
                <a:ext cx="44450" cy="57150"/>
              </a:xfrm>
              <a:custGeom>
                <a:avLst/>
                <a:gdLst>
                  <a:gd name="T0" fmla="*/ 0 w 28"/>
                  <a:gd name="T1" fmla="*/ 33 h 36"/>
                  <a:gd name="T2" fmla="*/ 11 w 28"/>
                  <a:gd name="T3" fmla="*/ 10 h 36"/>
                  <a:gd name="T4" fmla="*/ 3 w 28"/>
                  <a:gd name="T5" fmla="*/ 5 h 36"/>
                  <a:gd name="T6" fmla="*/ 6 w 28"/>
                  <a:gd name="T7" fmla="*/ 0 h 36"/>
                  <a:gd name="T8" fmla="*/ 28 w 28"/>
                  <a:gd name="T9" fmla="*/ 12 h 36"/>
                  <a:gd name="T10" fmla="*/ 26 w 28"/>
                  <a:gd name="T11" fmla="*/ 17 h 36"/>
                  <a:gd name="T12" fmla="*/ 17 w 28"/>
                  <a:gd name="T13" fmla="*/ 13 h 36"/>
                  <a:gd name="T14" fmla="*/ 6 w 28"/>
                  <a:gd name="T15" fmla="*/ 36 h 36"/>
                  <a:gd name="T16" fmla="*/ 0 w 28"/>
                  <a:gd name="T17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0" y="33"/>
                    </a:moveTo>
                    <a:lnTo>
                      <a:pt x="11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28" y="12"/>
                    </a:lnTo>
                    <a:lnTo>
                      <a:pt x="26" y="17"/>
                    </a:lnTo>
                    <a:lnTo>
                      <a:pt x="17" y="13"/>
                    </a:lnTo>
                    <a:lnTo>
                      <a:pt x="6" y="36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1">
                <a:extLst>
                  <a:ext uri="{FF2B5EF4-FFF2-40B4-BE49-F238E27FC236}">
                    <a16:creationId xmlns:a16="http://schemas.microsoft.com/office/drawing/2014/main" id="{C0714250-2821-42F5-84A2-2703391B5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388" y="2894013"/>
                <a:ext cx="46038" cy="57150"/>
              </a:xfrm>
              <a:custGeom>
                <a:avLst/>
                <a:gdLst>
                  <a:gd name="T0" fmla="*/ 0 w 29"/>
                  <a:gd name="T1" fmla="*/ 34 h 36"/>
                  <a:gd name="T2" fmla="*/ 5 w 29"/>
                  <a:gd name="T3" fmla="*/ 21 h 36"/>
                  <a:gd name="T4" fmla="*/ 1 w 29"/>
                  <a:gd name="T5" fmla="*/ 0 h 36"/>
                  <a:gd name="T6" fmla="*/ 8 w 29"/>
                  <a:gd name="T7" fmla="*/ 3 h 36"/>
                  <a:gd name="T8" fmla="*/ 11 w 29"/>
                  <a:gd name="T9" fmla="*/ 17 h 36"/>
                  <a:gd name="T10" fmla="*/ 22 w 29"/>
                  <a:gd name="T11" fmla="*/ 8 h 36"/>
                  <a:gd name="T12" fmla="*/ 29 w 29"/>
                  <a:gd name="T13" fmla="*/ 10 h 36"/>
                  <a:gd name="T14" fmla="*/ 11 w 29"/>
                  <a:gd name="T15" fmla="*/ 24 h 36"/>
                  <a:gd name="T16" fmla="*/ 6 w 29"/>
                  <a:gd name="T17" fmla="*/ 36 h 36"/>
                  <a:gd name="T18" fmla="*/ 0 w 29"/>
                  <a:gd name="T1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6">
                    <a:moveTo>
                      <a:pt x="0" y="34"/>
                    </a:moveTo>
                    <a:lnTo>
                      <a:pt x="5" y="21"/>
                    </a:lnTo>
                    <a:lnTo>
                      <a:pt x="1" y="0"/>
                    </a:lnTo>
                    <a:lnTo>
                      <a:pt x="8" y="3"/>
                    </a:lnTo>
                    <a:lnTo>
                      <a:pt x="11" y="17"/>
                    </a:lnTo>
                    <a:lnTo>
                      <a:pt x="22" y="8"/>
                    </a:lnTo>
                    <a:lnTo>
                      <a:pt x="29" y="10"/>
                    </a:lnTo>
                    <a:lnTo>
                      <a:pt x="11" y="24"/>
                    </a:lnTo>
                    <a:lnTo>
                      <a:pt x="6" y="36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32">
                <a:extLst>
                  <a:ext uri="{FF2B5EF4-FFF2-40B4-BE49-F238E27FC236}">
                    <a16:creationId xmlns:a16="http://schemas.microsoft.com/office/drawing/2014/main" id="{E8644263-9C69-4A6E-BC41-0C3ED36AB7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063" y="2924176"/>
                <a:ext cx="50800" cy="53975"/>
              </a:xfrm>
              <a:custGeom>
                <a:avLst/>
                <a:gdLst>
                  <a:gd name="T0" fmla="*/ 1 w 33"/>
                  <a:gd name="T1" fmla="*/ 14 h 35"/>
                  <a:gd name="T2" fmla="*/ 4 w 33"/>
                  <a:gd name="T3" fmla="*/ 6 h 35"/>
                  <a:gd name="T4" fmla="*/ 9 w 33"/>
                  <a:gd name="T5" fmla="*/ 2 h 35"/>
                  <a:gd name="T6" fmla="*/ 13 w 33"/>
                  <a:gd name="T7" fmla="*/ 0 h 35"/>
                  <a:gd name="T8" fmla="*/ 21 w 33"/>
                  <a:gd name="T9" fmla="*/ 1 h 35"/>
                  <a:gd name="T10" fmla="*/ 31 w 33"/>
                  <a:gd name="T11" fmla="*/ 8 h 35"/>
                  <a:gd name="T12" fmla="*/ 32 w 33"/>
                  <a:gd name="T13" fmla="*/ 21 h 35"/>
                  <a:gd name="T14" fmla="*/ 25 w 33"/>
                  <a:gd name="T15" fmla="*/ 32 h 35"/>
                  <a:gd name="T16" fmla="*/ 12 w 33"/>
                  <a:gd name="T17" fmla="*/ 34 h 35"/>
                  <a:gd name="T18" fmla="*/ 2 w 33"/>
                  <a:gd name="T19" fmla="*/ 27 h 35"/>
                  <a:gd name="T20" fmla="*/ 1 w 33"/>
                  <a:gd name="T21" fmla="*/ 14 h 35"/>
                  <a:gd name="T22" fmla="*/ 8 w 33"/>
                  <a:gd name="T23" fmla="*/ 15 h 35"/>
                  <a:gd name="T24" fmla="*/ 8 w 33"/>
                  <a:gd name="T25" fmla="*/ 24 h 35"/>
                  <a:gd name="T26" fmla="*/ 14 w 33"/>
                  <a:gd name="T27" fmla="*/ 28 h 35"/>
                  <a:gd name="T28" fmla="*/ 21 w 33"/>
                  <a:gd name="T29" fmla="*/ 27 h 35"/>
                  <a:gd name="T30" fmla="*/ 25 w 33"/>
                  <a:gd name="T31" fmla="*/ 19 h 35"/>
                  <a:gd name="T32" fmla="*/ 25 w 33"/>
                  <a:gd name="T33" fmla="*/ 11 h 35"/>
                  <a:gd name="T34" fmla="*/ 19 w 33"/>
                  <a:gd name="T35" fmla="*/ 6 h 35"/>
                  <a:gd name="T36" fmla="*/ 12 w 33"/>
                  <a:gd name="T37" fmla="*/ 7 h 35"/>
                  <a:gd name="T38" fmla="*/ 8 w 33"/>
                  <a:gd name="T39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5">
                    <a:moveTo>
                      <a:pt x="1" y="14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1"/>
                      <a:pt x="13" y="0"/>
                    </a:cubicBezTo>
                    <a:cubicBezTo>
                      <a:pt x="16" y="0"/>
                      <a:pt x="18" y="0"/>
                      <a:pt x="21" y="1"/>
                    </a:cubicBezTo>
                    <a:cubicBezTo>
                      <a:pt x="25" y="2"/>
                      <a:pt x="29" y="4"/>
                      <a:pt x="31" y="8"/>
                    </a:cubicBezTo>
                    <a:cubicBezTo>
                      <a:pt x="33" y="12"/>
                      <a:pt x="33" y="16"/>
                      <a:pt x="32" y="21"/>
                    </a:cubicBezTo>
                    <a:cubicBezTo>
                      <a:pt x="31" y="26"/>
                      <a:pt x="28" y="30"/>
                      <a:pt x="25" y="32"/>
                    </a:cubicBezTo>
                    <a:cubicBezTo>
                      <a:pt x="21" y="34"/>
                      <a:pt x="17" y="35"/>
                      <a:pt x="12" y="34"/>
                    </a:cubicBezTo>
                    <a:cubicBezTo>
                      <a:pt x="8" y="33"/>
                      <a:pt x="4" y="30"/>
                      <a:pt x="2" y="27"/>
                    </a:cubicBezTo>
                    <a:cubicBezTo>
                      <a:pt x="0" y="23"/>
                      <a:pt x="0" y="19"/>
                      <a:pt x="1" y="14"/>
                    </a:cubicBezTo>
                    <a:close/>
                    <a:moveTo>
                      <a:pt x="8" y="15"/>
                    </a:moveTo>
                    <a:cubicBezTo>
                      <a:pt x="7" y="19"/>
                      <a:pt x="7" y="22"/>
                      <a:pt x="8" y="24"/>
                    </a:cubicBezTo>
                    <a:cubicBezTo>
                      <a:pt x="9" y="26"/>
                      <a:pt x="11" y="28"/>
                      <a:pt x="14" y="28"/>
                    </a:cubicBezTo>
                    <a:cubicBezTo>
                      <a:pt x="16" y="29"/>
                      <a:pt x="19" y="28"/>
                      <a:pt x="21" y="27"/>
                    </a:cubicBezTo>
                    <a:cubicBezTo>
                      <a:pt x="23" y="26"/>
                      <a:pt x="24" y="23"/>
                      <a:pt x="25" y="19"/>
                    </a:cubicBezTo>
                    <a:cubicBezTo>
                      <a:pt x="26" y="16"/>
                      <a:pt x="26" y="13"/>
                      <a:pt x="25" y="11"/>
                    </a:cubicBezTo>
                    <a:cubicBezTo>
                      <a:pt x="24" y="8"/>
                      <a:pt x="22" y="7"/>
                      <a:pt x="19" y="6"/>
                    </a:cubicBezTo>
                    <a:cubicBezTo>
                      <a:pt x="17" y="6"/>
                      <a:pt x="14" y="6"/>
                      <a:pt x="12" y="7"/>
                    </a:cubicBezTo>
                    <a:cubicBezTo>
                      <a:pt x="10" y="9"/>
                      <a:pt x="9" y="11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33">
                <a:extLst>
                  <a:ext uri="{FF2B5EF4-FFF2-40B4-BE49-F238E27FC236}">
                    <a16:creationId xmlns:a16="http://schemas.microsoft.com/office/drawing/2014/main" id="{AD452253-8A8A-4603-B115-C496D36B8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451" y="2933701"/>
                <a:ext cx="42863" cy="50800"/>
              </a:xfrm>
              <a:custGeom>
                <a:avLst/>
                <a:gdLst>
                  <a:gd name="T0" fmla="*/ 0 w 27"/>
                  <a:gd name="T1" fmla="*/ 31 h 32"/>
                  <a:gd name="T2" fmla="*/ 5 w 27"/>
                  <a:gd name="T3" fmla="*/ 0 h 32"/>
                  <a:gd name="T4" fmla="*/ 27 w 27"/>
                  <a:gd name="T5" fmla="*/ 3 h 32"/>
                  <a:gd name="T6" fmla="*/ 26 w 27"/>
                  <a:gd name="T7" fmla="*/ 9 h 32"/>
                  <a:gd name="T8" fmla="*/ 11 w 27"/>
                  <a:gd name="T9" fmla="*/ 6 h 32"/>
                  <a:gd name="T10" fmla="*/ 10 w 27"/>
                  <a:gd name="T11" fmla="*/ 14 h 32"/>
                  <a:gd name="T12" fmla="*/ 23 w 27"/>
                  <a:gd name="T13" fmla="*/ 16 h 32"/>
                  <a:gd name="T14" fmla="*/ 22 w 27"/>
                  <a:gd name="T15" fmla="*/ 21 h 32"/>
                  <a:gd name="T16" fmla="*/ 9 w 27"/>
                  <a:gd name="T17" fmla="*/ 18 h 32"/>
                  <a:gd name="T18" fmla="*/ 6 w 27"/>
                  <a:gd name="T19" fmla="*/ 32 h 32"/>
                  <a:gd name="T20" fmla="*/ 0 w 27"/>
                  <a:gd name="T2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2">
                    <a:moveTo>
                      <a:pt x="0" y="31"/>
                    </a:moveTo>
                    <a:lnTo>
                      <a:pt x="5" y="0"/>
                    </a:lnTo>
                    <a:lnTo>
                      <a:pt x="27" y="3"/>
                    </a:lnTo>
                    <a:lnTo>
                      <a:pt x="26" y="9"/>
                    </a:lnTo>
                    <a:lnTo>
                      <a:pt x="11" y="6"/>
                    </a:lnTo>
                    <a:lnTo>
                      <a:pt x="10" y="14"/>
                    </a:lnTo>
                    <a:lnTo>
                      <a:pt x="23" y="16"/>
                    </a:lnTo>
                    <a:lnTo>
                      <a:pt x="22" y="21"/>
                    </a:lnTo>
                    <a:lnTo>
                      <a:pt x="9" y="18"/>
                    </a:lnTo>
                    <a:lnTo>
                      <a:pt x="6" y="32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34">
                <a:extLst>
                  <a:ext uri="{FF2B5EF4-FFF2-40B4-BE49-F238E27FC236}">
                    <a16:creationId xmlns:a16="http://schemas.microsoft.com/office/drawing/2014/main" id="{9A1B5007-5E55-416D-8AE7-57E15ADC1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7126" y="2941638"/>
                <a:ext cx="39688" cy="52388"/>
              </a:xfrm>
              <a:custGeom>
                <a:avLst/>
                <a:gdLst>
                  <a:gd name="T0" fmla="*/ 0 w 25"/>
                  <a:gd name="T1" fmla="*/ 32 h 33"/>
                  <a:gd name="T2" fmla="*/ 2 w 25"/>
                  <a:gd name="T3" fmla="*/ 0 h 33"/>
                  <a:gd name="T4" fmla="*/ 25 w 25"/>
                  <a:gd name="T5" fmla="*/ 1 h 33"/>
                  <a:gd name="T6" fmla="*/ 25 w 25"/>
                  <a:gd name="T7" fmla="*/ 7 h 33"/>
                  <a:gd name="T8" fmla="*/ 8 w 25"/>
                  <a:gd name="T9" fmla="*/ 6 h 33"/>
                  <a:gd name="T10" fmla="*/ 8 w 25"/>
                  <a:gd name="T11" fmla="*/ 12 h 33"/>
                  <a:gd name="T12" fmla="*/ 23 w 25"/>
                  <a:gd name="T13" fmla="*/ 13 h 33"/>
                  <a:gd name="T14" fmla="*/ 23 w 25"/>
                  <a:gd name="T15" fmla="*/ 19 h 33"/>
                  <a:gd name="T16" fmla="*/ 8 w 25"/>
                  <a:gd name="T17" fmla="*/ 18 h 33"/>
                  <a:gd name="T18" fmla="*/ 7 w 25"/>
                  <a:gd name="T19" fmla="*/ 27 h 33"/>
                  <a:gd name="T20" fmla="*/ 25 w 25"/>
                  <a:gd name="T21" fmla="*/ 28 h 33"/>
                  <a:gd name="T22" fmla="*/ 24 w 25"/>
                  <a:gd name="T23" fmla="*/ 33 h 33"/>
                  <a:gd name="T24" fmla="*/ 0 w 25"/>
                  <a:gd name="T2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3">
                    <a:moveTo>
                      <a:pt x="0" y="32"/>
                    </a:moveTo>
                    <a:lnTo>
                      <a:pt x="2" y="0"/>
                    </a:lnTo>
                    <a:lnTo>
                      <a:pt x="25" y="1"/>
                    </a:lnTo>
                    <a:lnTo>
                      <a:pt x="25" y="7"/>
                    </a:lnTo>
                    <a:lnTo>
                      <a:pt x="8" y="6"/>
                    </a:lnTo>
                    <a:lnTo>
                      <a:pt x="8" y="12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8" y="18"/>
                    </a:lnTo>
                    <a:lnTo>
                      <a:pt x="7" y="27"/>
                    </a:lnTo>
                    <a:lnTo>
                      <a:pt x="25" y="28"/>
                    </a:lnTo>
                    <a:lnTo>
                      <a:pt x="24" y="33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35">
                <a:extLst>
                  <a:ext uri="{FF2B5EF4-FFF2-40B4-BE49-F238E27FC236}">
                    <a16:creationId xmlns:a16="http://schemas.microsoft.com/office/drawing/2014/main" id="{664B9F10-8BD6-4138-8511-D01AA4D1F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751" y="2943226"/>
                <a:ext cx="36513" cy="50800"/>
              </a:xfrm>
              <a:custGeom>
                <a:avLst/>
                <a:gdLst>
                  <a:gd name="T0" fmla="*/ 0 w 23"/>
                  <a:gd name="T1" fmla="*/ 32 h 32"/>
                  <a:gd name="T2" fmla="*/ 0 w 23"/>
                  <a:gd name="T3" fmla="*/ 1 h 32"/>
                  <a:gd name="T4" fmla="*/ 6 w 23"/>
                  <a:gd name="T5" fmla="*/ 0 h 32"/>
                  <a:gd name="T6" fmla="*/ 7 w 23"/>
                  <a:gd name="T7" fmla="*/ 26 h 32"/>
                  <a:gd name="T8" fmla="*/ 22 w 23"/>
                  <a:gd name="T9" fmla="*/ 26 h 32"/>
                  <a:gd name="T10" fmla="*/ 23 w 23"/>
                  <a:gd name="T11" fmla="*/ 32 h 32"/>
                  <a:gd name="T12" fmla="*/ 0 w 23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2">
                    <a:moveTo>
                      <a:pt x="0" y="32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7" y="26"/>
                    </a:lnTo>
                    <a:lnTo>
                      <a:pt x="22" y="26"/>
                    </a:lnTo>
                    <a:lnTo>
                      <a:pt x="23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36">
                <a:extLst>
                  <a:ext uri="{FF2B5EF4-FFF2-40B4-BE49-F238E27FC236}">
                    <a16:creationId xmlns:a16="http://schemas.microsoft.com/office/drawing/2014/main" id="{D52A47B2-A2F7-470C-A423-E6B57E11D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1" y="2938463"/>
                <a:ext cx="44450" cy="53975"/>
              </a:xfrm>
              <a:custGeom>
                <a:avLst/>
                <a:gdLst>
                  <a:gd name="T0" fmla="*/ 4 w 28"/>
                  <a:gd name="T1" fmla="*/ 34 h 34"/>
                  <a:gd name="T2" fmla="*/ 0 w 28"/>
                  <a:gd name="T3" fmla="*/ 2 h 34"/>
                  <a:gd name="T4" fmla="*/ 25 w 28"/>
                  <a:gd name="T5" fmla="*/ 0 h 34"/>
                  <a:gd name="T6" fmla="*/ 25 w 28"/>
                  <a:gd name="T7" fmla="*/ 6 h 34"/>
                  <a:gd name="T8" fmla="*/ 8 w 28"/>
                  <a:gd name="T9" fmla="*/ 7 h 34"/>
                  <a:gd name="T10" fmla="*/ 8 w 28"/>
                  <a:gd name="T11" fmla="*/ 14 h 34"/>
                  <a:gd name="T12" fmla="*/ 25 w 28"/>
                  <a:gd name="T13" fmla="*/ 13 h 34"/>
                  <a:gd name="T14" fmla="*/ 25 w 28"/>
                  <a:gd name="T15" fmla="*/ 17 h 34"/>
                  <a:gd name="T16" fmla="*/ 9 w 28"/>
                  <a:gd name="T17" fmla="*/ 19 h 34"/>
                  <a:gd name="T18" fmla="*/ 10 w 28"/>
                  <a:gd name="T19" fmla="*/ 28 h 34"/>
                  <a:gd name="T20" fmla="*/ 27 w 28"/>
                  <a:gd name="T21" fmla="*/ 26 h 34"/>
                  <a:gd name="T22" fmla="*/ 28 w 28"/>
                  <a:gd name="T23" fmla="*/ 32 h 34"/>
                  <a:gd name="T24" fmla="*/ 4 w 28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4" y="34"/>
                    </a:moveTo>
                    <a:lnTo>
                      <a:pt x="0" y="2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8" y="7"/>
                    </a:lnTo>
                    <a:lnTo>
                      <a:pt x="8" y="14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9" y="19"/>
                    </a:lnTo>
                    <a:lnTo>
                      <a:pt x="10" y="28"/>
                    </a:lnTo>
                    <a:lnTo>
                      <a:pt x="27" y="26"/>
                    </a:lnTo>
                    <a:lnTo>
                      <a:pt x="28" y="32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37">
                <a:extLst>
                  <a:ext uri="{FF2B5EF4-FFF2-40B4-BE49-F238E27FC236}">
                    <a16:creationId xmlns:a16="http://schemas.microsoft.com/office/drawing/2014/main" id="{8B6DE33D-C0F4-43E2-B943-1D3ED09F9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301" y="2932113"/>
                <a:ext cx="47625" cy="53975"/>
              </a:xfrm>
              <a:custGeom>
                <a:avLst/>
                <a:gdLst>
                  <a:gd name="T0" fmla="*/ 24 w 31"/>
                  <a:gd name="T1" fmla="*/ 20 h 35"/>
                  <a:gd name="T2" fmla="*/ 31 w 31"/>
                  <a:gd name="T3" fmla="*/ 21 h 35"/>
                  <a:gd name="T4" fmla="*/ 27 w 31"/>
                  <a:gd name="T5" fmla="*/ 30 h 35"/>
                  <a:gd name="T6" fmla="*/ 19 w 31"/>
                  <a:gd name="T7" fmla="*/ 34 h 35"/>
                  <a:gd name="T8" fmla="*/ 8 w 31"/>
                  <a:gd name="T9" fmla="*/ 31 h 35"/>
                  <a:gd name="T10" fmla="*/ 1 w 31"/>
                  <a:gd name="T11" fmla="*/ 20 h 35"/>
                  <a:gd name="T12" fmla="*/ 3 w 31"/>
                  <a:gd name="T13" fmla="*/ 7 h 35"/>
                  <a:gd name="T14" fmla="*/ 13 w 31"/>
                  <a:gd name="T15" fmla="*/ 0 h 35"/>
                  <a:gd name="T16" fmla="*/ 24 w 31"/>
                  <a:gd name="T17" fmla="*/ 2 h 35"/>
                  <a:gd name="T18" fmla="*/ 28 w 31"/>
                  <a:gd name="T19" fmla="*/ 8 h 35"/>
                  <a:gd name="T20" fmla="*/ 22 w 31"/>
                  <a:gd name="T21" fmla="*/ 10 h 35"/>
                  <a:gd name="T22" fmla="*/ 19 w 31"/>
                  <a:gd name="T23" fmla="*/ 7 h 35"/>
                  <a:gd name="T24" fmla="*/ 14 w 31"/>
                  <a:gd name="T25" fmla="*/ 6 h 35"/>
                  <a:gd name="T26" fmla="*/ 9 w 31"/>
                  <a:gd name="T27" fmla="*/ 10 h 35"/>
                  <a:gd name="T28" fmla="*/ 8 w 31"/>
                  <a:gd name="T29" fmla="*/ 18 h 35"/>
                  <a:gd name="T30" fmla="*/ 12 w 31"/>
                  <a:gd name="T31" fmla="*/ 27 h 35"/>
                  <a:gd name="T32" fmla="*/ 18 w 31"/>
                  <a:gd name="T33" fmla="*/ 28 h 35"/>
                  <a:gd name="T34" fmla="*/ 22 w 31"/>
                  <a:gd name="T35" fmla="*/ 26 h 35"/>
                  <a:gd name="T36" fmla="*/ 24 w 31"/>
                  <a:gd name="T3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35">
                    <a:moveTo>
                      <a:pt x="24" y="2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5"/>
                      <a:pt x="29" y="28"/>
                      <a:pt x="27" y="30"/>
                    </a:cubicBezTo>
                    <a:cubicBezTo>
                      <a:pt x="25" y="32"/>
                      <a:pt x="23" y="33"/>
                      <a:pt x="19" y="34"/>
                    </a:cubicBezTo>
                    <a:cubicBezTo>
                      <a:pt x="15" y="35"/>
                      <a:pt x="11" y="34"/>
                      <a:pt x="8" y="31"/>
                    </a:cubicBezTo>
                    <a:cubicBezTo>
                      <a:pt x="5" y="29"/>
                      <a:pt x="2" y="25"/>
                      <a:pt x="1" y="20"/>
                    </a:cubicBezTo>
                    <a:cubicBezTo>
                      <a:pt x="0" y="15"/>
                      <a:pt x="1" y="10"/>
                      <a:pt x="3" y="7"/>
                    </a:cubicBezTo>
                    <a:cubicBezTo>
                      <a:pt x="6" y="3"/>
                      <a:pt x="9" y="1"/>
                      <a:pt x="13" y="0"/>
                    </a:cubicBezTo>
                    <a:cubicBezTo>
                      <a:pt x="17" y="0"/>
                      <a:pt x="21" y="0"/>
                      <a:pt x="24" y="2"/>
                    </a:cubicBezTo>
                    <a:cubicBezTo>
                      <a:pt x="26" y="3"/>
                      <a:pt x="27" y="5"/>
                      <a:pt x="28" y="8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0" y="7"/>
                      <a:pt x="19" y="7"/>
                    </a:cubicBezTo>
                    <a:cubicBezTo>
                      <a:pt x="17" y="6"/>
                      <a:pt x="16" y="6"/>
                      <a:pt x="14" y="6"/>
                    </a:cubicBezTo>
                    <a:cubicBezTo>
                      <a:pt x="12" y="6"/>
                      <a:pt x="10" y="8"/>
                      <a:pt x="9" y="10"/>
                    </a:cubicBezTo>
                    <a:cubicBezTo>
                      <a:pt x="8" y="12"/>
                      <a:pt x="7" y="15"/>
                      <a:pt x="8" y="18"/>
                    </a:cubicBezTo>
                    <a:cubicBezTo>
                      <a:pt x="9" y="23"/>
                      <a:pt x="10" y="25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20" y="28"/>
                      <a:pt x="21" y="27"/>
                      <a:pt x="22" y="26"/>
                    </a:cubicBezTo>
                    <a:cubicBezTo>
                      <a:pt x="23" y="25"/>
                      <a:pt x="24" y="23"/>
                      <a:pt x="2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38">
                <a:extLst>
                  <a:ext uri="{FF2B5EF4-FFF2-40B4-BE49-F238E27FC236}">
                    <a16:creationId xmlns:a16="http://schemas.microsoft.com/office/drawing/2014/main" id="{9D2E9785-5039-464D-A2B8-8BD2093BE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1" y="2919413"/>
                <a:ext cx="39688" cy="55563"/>
              </a:xfrm>
              <a:custGeom>
                <a:avLst/>
                <a:gdLst>
                  <a:gd name="T0" fmla="*/ 17 w 25"/>
                  <a:gd name="T1" fmla="*/ 35 h 35"/>
                  <a:gd name="T2" fmla="*/ 10 w 25"/>
                  <a:gd name="T3" fmla="*/ 9 h 35"/>
                  <a:gd name="T4" fmla="*/ 0 w 25"/>
                  <a:gd name="T5" fmla="*/ 12 h 35"/>
                  <a:gd name="T6" fmla="*/ 0 w 25"/>
                  <a:gd name="T7" fmla="*/ 6 h 35"/>
                  <a:gd name="T8" fmla="*/ 24 w 25"/>
                  <a:gd name="T9" fmla="*/ 0 h 35"/>
                  <a:gd name="T10" fmla="*/ 25 w 25"/>
                  <a:gd name="T11" fmla="*/ 5 h 35"/>
                  <a:gd name="T12" fmla="*/ 16 w 25"/>
                  <a:gd name="T13" fmla="*/ 7 h 35"/>
                  <a:gd name="T14" fmla="*/ 23 w 25"/>
                  <a:gd name="T15" fmla="*/ 33 h 35"/>
                  <a:gd name="T16" fmla="*/ 17 w 25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17" y="35"/>
                    </a:moveTo>
                    <a:lnTo>
                      <a:pt x="10" y="9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4" y="0"/>
                    </a:lnTo>
                    <a:lnTo>
                      <a:pt x="25" y="5"/>
                    </a:lnTo>
                    <a:lnTo>
                      <a:pt x="16" y="7"/>
                    </a:lnTo>
                    <a:lnTo>
                      <a:pt x="23" y="33"/>
                    </a:lnTo>
                    <a:lnTo>
                      <a:pt x="1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39">
                <a:extLst>
                  <a:ext uri="{FF2B5EF4-FFF2-40B4-BE49-F238E27FC236}">
                    <a16:creationId xmlns:a16="http://schemas.microsoft.com/office/drawing/2014/main" id="{7B34C449-B86F-4FC5-A08A-422EBDB5D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3026" y="2908301"/>
                <a:ext cx="58738" cy="57150"/>
              </a:xfrm>
              <a:custGeom>
                <a:avLst/>
                <a:gdLst>
                  <a:gd name="T0" fmla="*/ 11 w 39"/>
                  <a:gd name="T1" fmla="*/ 37 h 37"/>
                  <a:gd name="T2" fmla="*/ 0 w 39"/>
                  <a:gd name="T3" fmla="*/ 6 h 37"/>
                  <a:gd name="T4" fmla="*/ 13 w 39"/>
                  <a:gd name="T5" fmla="*/ 1 h 37"/>
                  <a:gd name="T6" fmla="*/ 21 w 39"/>
                  <a:gd name="T7" fmla="*/ 0 h 37"/>
                  <a:gd name="T8" fmla="*/ 25 w 39"/>
                  <a:gd name="T9" fmla="*/ 2 h 37"/>
                  <a:gd name="T10" fmla="*/ 29 w 39"/>
                  <a:gd name="T11" fmla="*/ 6 h 37"/>
                  <a:gd name="T12" fmla="*/ 28 w 39"/>
                  <a:gd name="T13" fmla="*/ 12 h 37"/>
                  <a:gd name="T14" fmla="*/ 23 w 39"/>
                  <a:gd name="T15" fmla="*/ 17 h 37"/>
                  <a:gd name="T16" fmla="*/ 28 w 39"/>
                  <a:gd name="T17" fmla="*/ 19 h 37"/>
                  <a:gd name="T18" fmla="*/ 33 w 39"/>
                  <a:gd name="T19" fmla="*/ 23 h 37"/>
                  <a:gd name="T20" fmla="*/ 39 w 39"/>
                  <a:gd name="T21" fmla="*/ 27 h 37"/>
                  <a:gd name="T22" fmla="*/ 31 w 39"/>
                  <a:gd name="T23" fmla="*/ 30 h 37"/>
                  <a:gd name="T24" fmla="*/ 24 w 39"/>
                  <a:gd name="T25" fmla="*/ 25 h 37"/>
                  <a:gd name="T26" fmla="*/ 20 w 39"/>
                  <a:gd name="T27" fmla="*/ 21 h 37"/>
                  <a:gd name="T28" fmla="*/ 17 w 39"/>
                  <a:gd name="T29" fmla="*/ 21 h 37"/>
                  <a:gd name="T30" fmla="*/ 14 w 39"/>
                  <a:gd name="T31" fmla="*/ 22 h 37"/>
                  <a:gd name="T32" fmla="*/ 13 w 39"/>
                  <a:gd name="T33" fmla="*/ 22 h 37"/>
                  <a:gd name="T34" fmla="*/ 17 w 39"/>
                  <a:gd name="T35" fmla="*/ 35 h 37"/>
                  <a:gd name="T36" fmla="*/ 11 w 39"/>
                  <a:gd name="T37" fmla="*/ 37 h 37"/>
                  <a:gd name="T38" fmla="*/ 11 w 39"/>
                  <a:gd name="T39" fmla="*/ 17 h 37"/>
                  <a:gd name="T40" fmla="*/ 16 w 39"/>
                  <a:gd name="T41" fmla="*/ 15 h 37"/>
                  <a:gd name="T42" fmla="*/ 21 w 39"/>
                  <a:gd name="T43" fmla="*/ 13 h 37"/>
                  <a:gd name="T44" fmla="*/ 22 w 39"/>
                  <a:gd name="T45" fmla="*/ 11 h 37"/>
                  <a:gd name="T46" fmla="*/ 22 w 39"/>
                  <a:gd name="T47" fmla="*/ 9 h 37"/>
                  <a:gd name="T48" fmla="*/ 20 w 39"/>
                  <a:gd name="T49" fmla="*/ 6 h 37"/>
                  <a:gd name="T50" fmla="*/ 18 w 39"/>
                  <a:gd name="T51" fmla="*/ 6 h 37"/>
                  <a:gd name="T52" fmla="*/ 13 w 39"/>
                  <a:gd name="T53" fmla="*/ 7 h 37"/>
                  <a:gd name="T54" fmla="*/ 8 w 39"/>
                  <a:gd name="T55" fmla="*/ 9 h 37"/>
                  <a:gd name="T56" fmla="*/ 11 w 39"/>
                  <a:gd name="T57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37">
                    <a:moveTo>
                      <a:pt x="11" y="3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7" y="3"/>
                      <a:pt x="28" y="4"/>
                      <a:pt x="29" y="6"/>
                    </a:cubicBezTo>
                    <a:cubicBezTo>
                      <a:pt x="29" y="8"/>
                      <a:pt x="29" y="10"/>
                      <a:pt x="28" y="12"/>
                    </a:cubicBezTo>
                    <a:cubicBezTo>
                      <a:pt x="28" y="14"/>
                      <a:pt x="26" y="16"/>
                      <a:pt x="23" y="17"/>
                    </a:cubicBezTo>
                    <a:cubicBezTo>
                      <a:pt x="25" y="18"/>
                      <a:pt x="26" y="18"/>
                      <a:pt x="28" y="19"/>
                    </a:cubicBezTo>
                    <a:cubicBezTo>
                      <a:pt x="29" y="19"/>
                      <a:pt x="31" y="21"/>
                      <a:pt x="33" y="2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2"/>
                      <a:pt x="20" y="21"/>
                    </a:cubicBezTo>
                    <a:cubicBezTo>
                      <a:pt x="19" y="21"/>
                      <a:pt x="18" y="21"/>
                      <a:pt x="17" y="21"/>
                    </a:cubicBezTo>
                    <a:cubicBezTo>
                      <a:pt x="16" y="21"/>
                      <a:pt x="15" y="21"/>
                      <a:pt x="14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35"/>
                      <a:pt x="17" y="35"/>
                      <a:pt x="17" y="35"/>
                    </a:cubicBezTo>
                    <a:lnTo>
                      <a:pt x="11" y="37"/>
                    </a:lnTo>
                    <a:close/>
                    <a:moveTo>
                      <a:pt x="11" y="17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4"/>
                      <a:pt x="20" y="14"/>
                      <a:pt x="21" y="13"/>
                    </a:cubicBezTo>
                    <a:cubicBezTo>
                      <a:pt x="22" y="13"/>
                      <a:pt x="22" y="12"/>
                      <a:pt x="22" y="11"/>
                    </a:cubicBezTo>
                    <a:cubicBezTo>
                      <a:pt x="23" y="10"/>
                      <a:pt x="23" y="10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7"/>
                      <a:pt x="13" y="7"/>
                    </a:cubicBezTo>
                    <a:cubicBezTo>
                      <a:pt x="8" y="9"/>
                      <a:pt x="8" y="9"/>
                      <a:pt x="8" y="9"/>
                    </a:cubicBezTo>
                    <a:lnTo>
                      <a:pt x="1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40">
                <a:extLst>
                  <a:ext uri="{FF2B5EF4-FFF2-40B4-BE49-F238E27FC236}">
                    <a16:creationId xmlns:a16="http://schemas.microsoft.com/office/drawing/2014/main" id="{F171448E-D396-4C24-A14B-903A663CAB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3826" y="2889251"/>
                <a:ext cx="50800" cy="55563"/>
              </a:xfrm>
              <a:custGeom>
                <a:avLst/>
                <a:gdLst>
                  <a:gd name="T0" fmla="*/ 2 w 33"/>
                  <a:gd name="T1" fmla="*/ 25 h 36"/>
                  <a:gd name="T2" fmla="*/ 0 w 33"/>
                  <a:gd name="T3" fmla="*/ 16 h 36"/>
                  <a:gd name="T4" fmla="*/ 1 w 33"/>
                  <a:gd name="T5" fmla="*/ 11 h 36"/>
                  <a:gd name="T6" fmla="*/ 3 w 33"/>
                  <a:gd name="T7" fmla="*/ 6 h 36"/>
                  <a:gd name="T8" fmla="*/ 9 w 33"/>
                  <a:gd name="T9" fmla="*/ 2 h 36"/>
                  <a:gd name="T10" fmla="*/ 22 w 33"/>
                  <a:gd name="T11" fmla="*/ 2 h 36"/>
                  <a:gd name="T12" fmla="*/ 31 w 33"/>
                  <a:gd name="T13" fmla="*/ 11 h 36"/>
                  <a:gd name="T14" fmla="*/ 32 w 33"/>
                  <a:gd name="T15" fmla="*/ 24 h 36"/>
                  <a:gd name="T16" fmla="*/ 23 w 33"/>
                  <a:gd name="T17" fmla="*/ 33 h 36"/>
                  <a:gd name="T18" fmla="*/ 11 w 33"/>
                  <a:gd name="T19" fmla="*/ 34 h 36"/>
                  <a:gd name="T20" fmla="*/ 2 w 33"/>
                  <a:gd name="T21" fmla="*/ 25 h 36"/>
                  <a:gd name="T22" fmla="*/ 8 w 33"/>
                  <a:gd name="T23" fmla="*/ 22 h 36"/>
                  <a:gd name="T24" fmla="*/ 14 w 33"/>
                  <a:gd name="T25" fmla="*/ 28 h 36"/>
                  <a:gd name="T26" fmla="*/ 21 w 33"/>
                  <a:gd name="T27" fmla="*/ 28 h 36"/>
                  <a:gd name="T28" fmla="*/ 26 w 33"/>
                  <a:gd name="T29" fmla="*/ 23 h 36"/>
                  <a:gd name="T30" fmla="*/ 24 w 33"/>
                  <a:gd name="T31" fmla="*/ 14 h 36"/>
                  <a:gd name="T32" fmla="*/ 19 w 33"/>
                  <a:gd name="T33" fmla="*/ 7 h 36"/>
                  <a:gd name="T34" fmla="*/ 12 w 33"/>
                  <a:gd name="T35" fmla="*/ 7 h 36"/>
                  <a:gd name="T36" fmla="*/ 7 w 33"/>
                  <a:gd name="T37" fmla="*/ 13 h 36"/>
                  <a:gd name="T38" fmla="*/ 8 w 33"/>
                  <a:gd name="T3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6">
                    <a:moveTo>
                      <a:pt x="2" y="25"/>
                    </a:moveTo>
                    <a:cubicBezTo>
                      <a:pt x="0" y="21"/>
                      <a:pt x="0" y="19"/>
                      <a:pt x="0" y="16"/>
                    </a:cubicBezTo>
                    <a:cubicBezTo>
                      <a:pt x="0" y="14"/>
                      <a:pt x="0" y="13"/>
                      <a:pt x="1" y="11"/>
                    </a:cubicBezTo>
                    <a:cubicBezTo>
                      <a:pt x="1" y="9"/>
                      <a:pt x="2" y="8"/>
                      <a:pt x="3" y="6"/>
                    </a:cubicBezTo>
                    <a:cubicBezTo>
                      <a:pt x="5" y="5"/>
                      <a:pt x="7" y="3"/>
                      <a:pt x="9" y="2"/>
                    </a:cubicBezTo>
                    <a:cubicBezTo>
                      <a:pt x="14" y="0"/>
                      <a:pt x="18" y="0"/>
                      <a:pt x="22" y="2"/>
                    </a:cubicBezTo>
                    <a:cubicBezTo>
                      <a:pt x="26" y="3"/>
                      <a:pt x="29" y="6"/>
                      <a:pt x="31" y="11"/>
                    </a:cubicBezTo>
                    <a:cubicBezTo>
                      <a:pt x="33" y="16"/>
                      <a:pt x="33" y="21"/>
                      <a:pt x="32" y="24"/>
                    </a:cubicBezTo>
                    <a:cubicBezTo>
                      <a:pt x="31" y="28"/>
                      <a:pt x="28" y="31"/>
                      <a:pt x="23" y="33"/>
                    </a:cubicBezTo>
                    <a:cubicBezTo>
                      <a:pt x="19" y="35"/>
                      <a:pt x="15" y="36"/>
                      <a:pt x="11" y="34"/>
                    </a:cubicBezTo>
                    <a:cubicBezTo>
                      <a:pt x="7" y="32"/>
                      <a:pt x="4" y="29"/>
                      <a:pt x="2" y="25"/>
                    </a:cubicBezTo>
                    <a:close/>
                    <a:moveTo>
                      <a:pt x="8" y="22"/>
                    </a:moveTo>
                    <a:cubicBezTo>
                      <a:pt x="9" y="25"/>
                      <a:pt x="11" y="27"/>
                      <a:pt x="14" y="28"/>
                    </a:cubicBezTo>
                    <a:cubicBezTo>
                      <a:pt x="16" y="29"/>
                      <a:pt x="18" y="29"/>
                      <a:pt x="21" y="28"/>
                    </a:cubicBezTo>
                    <a:cubicBezTo>
                      <a:pt x="23" y="27"/>
                      <a:pt x="25" y="25"/>
                      <a:pt x="26" y="23"/>
                    </a:cubicBezTo>
                    <a:cubicBezTo>
                      <a:pt x="26" y="20"/>
                      <a:pt x="26" y="17"/>
                      <a:pt x="24" y="14"/>
                    </a:cubicBezTo>
                    <a:cubicBezTo>
                      <a:pt x="23" y="11"/>
                      <a:pt x="21" y="8"/>
                      <a:pt x="19" y="7"/>
                    </a:cubicBezTo>
                    <a:cubicBezTo>
                      <a:pt x="16" y="6"/>
                      <a:pt x="14" y="6"/>
                      <a:pt x="12" y="7"/>
                    </a:cubicBezTo>
                    <a:cubicBezTo>
                      <a:pt x="9" y="9"/>
                      <a:pt x="7" y="10"/>
                      <a:pt x="7" y="13"/>
                    </a:cubicBezTo>
                    <a:cubicBezTo>
                      <a:pt x="6" y="15"/>
                      <a:pt x="6" y="18"/>
                      <a:pt x="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41">
                <a:extLst>
                  <a:ext uri="{FF2B5EF4-FFF2-40B4-BE49-F238E27FC236}">
                    <a16:creationId xmlns:a16="http://schemas.microsoft.com/office/drawing/2014/main" id="{BBB40449-D207-4FC8-A11C-A6D8DB92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5101" y="2860676"/>
                <a:ext cx="58738" cy="65088"/>
              </a:xfrm>
              <a:custGeom>
                <a:avLst/>
                <a:gdLst>
                  <a:gd name="T0" fmla="*/ 15 w 37"/>
                  <a:gd name="T1" fmla="*/ 41 h 41"/>
                  <a:gd name="T2" fmla="*/ 0 w 37"/>
                  <a:gd name="T3" fmla="*/ 13 h 41"/>
                  <a:gd name="T4" fmla="*/ 5 w 37"/>
                  <a:gd name="T5" fmla="*/ 10 h 41"/>
                  <a:gd name="T6" fmla="*/ 27 w 37"/>
                  <a:gd name="T7" fmla="*/ 22 h 41"/>
                  <a:gd name="T8" fmla="*/ 16 w 37"/>
                  <a:gd name="T9" fmla="*/ 3 h 41"/>
                  <a:gd name="T10" fmla="*/ 21 w 37"/>
                  <a:gd name="T11" fmla="*/ 0 h 41"/>
                  <a:gd name="T12" fmla="*/ 37 w 37"/>
                  <a:gd name="T13" fmla="*/ 28 h 41"/>
                  <a:gd name="T14" fmla="*/ 32 w 37"/>
                  <a:gd name="T15" fmla="*/ 31 h 41"/>
                  <a:gd name="T16" fmla="*/ 10 w 37"/>
                  <a:gd name="T17" fmla="*/ 20 h 41"/>
                  <a:gd name="T18" fmla="*/ 20 w 37"/>
                  <a:gd name="T19" fmla="*/ 38 h 41"/>
                  <a:gd name="T20" fmla="*/ 15 w 37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41">
                    <a:moveTo>
                      <a:pt x="15" y="41"/>
                    </a:moveTo>
                    <a:lnTo>
                      <a:pt x="0" y="13"/>
                    </a:lnTo>
                    <a:lnTo>
                      <a:pt x="5" y="10"/>
                    </a:lnTo>
                    <a:lnTo>
                      <a:pt x="27" y="22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7" y="28"/>
                    </a:lnTo>
                    <a:lnTo>
                      <a:pt x="32" y="31"/>
                    </a:lnTo>
                    <a:lnTo>
                      <a:pt x="10" y="20"/>
                    </a:lnTo>
                    <a:lnTo>
                      <a:pt x="20" y="38"/>
                    </a:lnTo>
                    <a:lnTo>
                      <a:pt x="15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42">
                <a:extLst>
                  <a:ext uri="{FF2B5EF4-FFF2-40B4-BE49-F238E27FC236}">
                    <a16:creationId xmlns:a16="http://schemas.microsoft.com/office/drawing/2014/main" id="{E2F0E475-C6E8-4709-8F2E-46561CA73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4788" y="2852738"/>
                <a:ext cx="36513" cy="47625"/>
              </a:xfrm>
              <a:custGeom>
                <a:avLst/>
                <a:gdLst>
                  <a:gd name="T0" fmla="*/ 17 w 23"/>
                  <a:gd name="T1" fmla="*/ 30 h 30"/>
                  <a:gd name="T2" fmla="*/ 0 w 23"/>
                  <a:gd name="T3" fmla="*/ 2 h 30"/>
                  <a:gd name="T4" fmla="*/ 6 w 23"/>
                  <a:gd name="T5" fmla="*/ 0 h 30"/>
                  <a:gd name="T6" fmla="*/ 23 w 23"/>
                  <a:gd name="T7" fmla="*/ 27 h 30"/>
                  <a:gd name="T8" fmla="*/ 17 w 2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17" y="30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23" y="27"/>
                    </a:ln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43">
                <a:extLst>
                  <a:ext uri="{FF2B5EF4-FFF2-40B4-BE49-F238E27FC236}">
                    <a16:creationId xmlns:a16="http://schemas.microsoft.com/office/drawing/2014/main" id="{7B123815-C458-41CD-91D6-052F08711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6" y="2830513"/>
                <a:ext cx="50800" cy="52388"/>
              </a:xfrm>
              <a:custGeom>
                <a:avLst/>
                <a:gdLst>
                  <a:gd name="T0" fmla="*/ 25 w 33"/>
                  <a:gd name="T1" fmla="*/ 16 h 34"/>
                  <a:gd name="T2" fmla="*/ 32 w 33"/>
                  <a:gd name="T3" fmla="*/ 14 h 34"/>
                  <a:gd name="T4" fmla="*/ 32 w 33"/>
                  <a:gd name="T5" fmla="*/ 23 h 34"/>
                  <a:gd name="T6" fmla="*/ 27 w 33"/>
                  <a:gd name="T7" fmla="*/ 31 h 34"/>
                  <a:gd name="T8" fmla="*/ 15 w 33"/>
                  <a:gd name="T9" fmla="*/ 33 h 34"/>
                  <a:gd name="T10" fmla="*/ 5 w 33"/>
                  <a:gd name="T11" fmla="*/ 26 h 34"/>
                  <a:gd name="T12" fmla="*/ 1 w 33"/>
                  <a:gd name="T13" fmla="*/ 13 h 34"/>
                  <a:gd name="T14" fmla="*/ 7 w 33"/>
                  <a:gd name="T15" fmla="*/ 3 h 34"/>
                  <a:gd name="T16" fmla="*/ 17 w 33"/>
                  <a:gd name="T17" fmla="*/ 0 h 34"/>
                  <a:gd name="T18" fmla="*/ 23 w 33"/>
                  <a:gd name="T19" fmla="*/ 3 h 34"/>
                  <a:gd name="T20" fmla="*/ 19 w 33"/>
                  <a:gd name="T21" fmla="*/ 8 h 34"/>
                  <a:gd name="T22" fmla="*/ 15 w 33"/>
                  <a:gd name="T23" fmla="*/ 6 h 34"/>
                  <a:gd name="T24" fmla="*/ 10 w 33"/>
                  <a:gd name="T25" fmla="*/ 8 h 34"/>
                  <a:gd name="T26" fmla="*/ 7 w 33"/>
                  <a:gd name="T27" fmla="*/ 13 h 34"/>
                  <a:gd name="T28" fmla="*/ 10 w 33"/>
                  <a:gd name="T29" fmla="*/ 21 h 34"/>
                  <a:gd name="T30" fmla="*/ 17 w 33"/>
                  <a:gd name="T31" fmla="*/ 27 h 34"/>
                  <a:gd name="T32" fmla="*/ 23 w 33"/>
                  <a:gd name="T33" fmla="*/ 26 h 34"/>
                  <a:gd name="T34" fmla="*/ 26 w 33"/>
                  <a:gd name="T35" fmla="*/ 22 h 34"/>
                  <a:gd name="T36" fmla="*/ 25 w 33"/>
                  <a:gd name="T37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4">
                    <a:moveTo>
                      <a:pt x="25" y="16"/>
                    </a:move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3"/>
                    </a:cubicBezTo>
                    <a:cubicBezTo>
                      <a:pt x="31" y="26"/>
                      <a:pt x="30" y="29"/>
                      <a:pt x="27" y="31"/>
                    </a:cubicBezTo>
                    <a:cubicBezTo>
                      <a:pt x="23" y="33"/>
                      <a:pt x="19" y="34"/>
                      <a:pt x="15" y="33"/>
                    </a:cubicBezTo>
                    <a:cubicBezTo>
                      <a:pt x="11" y="33"/>
                      <a:pt x="8" y="30"/>
                      <a:pt x="5" y="26"/>
                    </a:cubicBezTo>
                    <a:cubicBezTo>
                      <a:pt x="2" y="21"/>
                      <a:pt x="0" y="17"/>
                      <a:pt x="1" y="13"/>
                    </a:cubicBezTo>
                    <a:cubicBezTo>
                      <a:pt x="1" y="9"/>
                      <a:pt x="3" y="6"/>
                      <a:pt x="7" y="3"/>
                    </a:cubicBezTo>
                    <a:cubicBezTo>
                      <a:pt x="10" y="0"/>
                      <a:pt x="14" y="0"/>
                      <a:pt x="17" y="0"/>
                    </a:cubicBezTo>
                    <a:cubicBezTo>
                      <a:pt x="19" y="0"/>
                      <a:pt x="21" y="1"/>
                      <a:pt x="23" y="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8" y="7"/>
                      <a:pt x="16" y="6"/>
                      <a:pt x="15" y="6"/>
                    </a:cubicBezTo>
                    <a:cubicBezTo>
                      <a:pt x="13" y="6"/>
                      <a:pt x="12" y="7"/>
                      <a:pt x="10" y="8"/>
                    </a:cubicBezTo>
                    <a:cubicBezTo>
                      <a:pt x="8" y="9"/>
                      <a:pt x="7" y="11"/>
                      <a:pt x="7" y="13"/>
                    </a:cubicBezTo>
                    <a:cubicBezTo>
                      <a:pt x="7" y="16"/>
                      <a:pt x="8" y="18"/>
                      <a:pt x="10" y="21"/>
                    </a:cubicBezTo>
                    <a:cubicBezTo>
                      <a:pt x="12" y="25"/>
                      <a:pt x="15" y="27"/>
                      <a:pt x="17" y="27"/>
                    </a:cubicBezTo>
                    <a:cubicBezTo>
                      <a:pt x="19" y="28"/>
                      <a:pt x="21" y="27"/>
                      <a:pt x="23" y="26"/>
                    </a:cubicBezTo>
                    <a:cubicBezTo>
                      <a:pt x="25" y="25"/>
                      <a:pt x="26" y="24"/>
                      <a:pt x="26" y="22"/>
                    </a:cubicBezTo>
                    <a:cubicBezTo>
                      <a:pt x="26" y="20"/>
                      <a:pt x="26" y="18"/>
                      <a:pt x="2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44">
                <a:extLst>
                  <a:ext uri="{FF2B5EF4-FFF2-40B4-BE49-F238E27FC236}">
                    <a16:creationId xmlns:a16="http://schemas.microsoft.com/office/drawing/2014/main" id="{30A2B782-1001-43BE-BD6C-A9C9D5BC0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051" y="2779713"/>
                <a:ext cx="53975" cy="53975"/>
              </a:xfrm>
              <a:custGeom>
                <a:avLst/>
                <a:gdLst>
                  <a:gd name="T0" fmla="*/ 30 w 34"/>
                  <a:gd name="T1" fmla="*/ 34 h 34"/>
                  <a:gd name="T2" fmla="*/ 11 w 34"/>
                  <a:gd name="T3" fmla="*/ 14 h 34"/>
                  <a:gd name="T4" fmla="*/ 4 w 34"/>
                  <a:gd name="T5" fmla="*/ 21 h 34"/>
                  <a:gd name="T6" fmla="*/ 0 w 34"/>
                  <a:gd name="T7" fmla="*/ 17 h 34"/>
                  <a:gd name="T8" fmla="*/ 20 w 34"/>
                  <a:gd name="T9" fmla="*/ 0 h 34"/>
                  <a:gd name="T10" fmla="*/ 23 w 34"/>
                  <a:gd name="T11" fmla="*/ 4 h 34"/>
                  <a:gd name="T12" fmla="*/ 16 w 34"/>
                  <a:gd name="T13" fmla="*/ 11 h 34"/>
                  <a:gd name="T14" fmla="*/ 34 w 34"/>
                  <a:gd name="T15" fmla="*/ 30 h 34"/>
                  <a:gd name="T16" fmla="*/ 30 w 3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30" y="34"/>
                    </a:moveTo>
                    <a:lnTo>
                      <a:pt x="11" y="14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16" y="11"/>
                    </a:lnTo>
                    <a:lnTo>
                      <a:pt x="34" y="30"/>
                    </a:ln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45">
                <a:extLst>
                  <a:ext uri="{FF2B5EF4-FFF2-40B4-BE49-F238E27FC236}">
                    <a16:creationId xmlns:a16="http://schemas.microsoft.com/office/drawing/2014/main" id="{BAF5DF57-8C09-4EFD-8596-3921491FC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6388" y="2749551"/>
                <a:ext cx="61913" cy="61913"/>
              </a:xfrm>
              <a:custGeom>
                <a:avLst/>
                <a:gdLst>
                  <a:gd name="T0" fmla="*/ 23 w 39"/>
                  <a:gd name="T1" fmla="*/ 39 h 39"/>
                  <a:gd name="T2" fmla="*/ 0 w 39"/>
                  <a:gd name="T3" fmla="*/ 17 h 39"/>
                  <a:gd name="T4" fmla="*/ 16 w 39"/>
                  <a:gd name="T5" fmla="*/ 0 h 39"/>
                  <a:gd name="T6" fmla="*/ 20 w 39"/>
                  <a:gd name="T7" fmla="*/ 3 h 39"/>
                  <a:gd name="T8" fmla="*/ 9 w 39"/>
                  <a:gd name="T9" fmla="*/ 16 h 39"/>
                  <a:gd name="T10" fmla="*/ 13 w 39"/>
                  <a:gd name="T11" fmla="*/ 21 h 39"/>
                  <a:gd name="T12" fmla="*/ 24 w 39"/>
                  <a:gd name="T13" fmla="*/ 9 h 39"/>
                  <a:gd name="T14" fmla="*/ 28 w 39"/>
                  <a:gd name="T15" fmla="*/ 13 h 39"/>
                  <a:gd name="T16" fmla="*/ 17 w 39"/>
                  <a:gd name="T17" fmla="*/ 25 h 39"/>
                  <a:gd name="T18" fmla="*/ 24 w 39"/>
                  <a:gd name="T19" fmla="*/ 31 h 39"/>
                  <a:gd name="T20" fmla="*/ 36 w 39"/>
                  <a:gd name="T21" fmla="*/ 18 h 39"/>
                  <a:gd name="T22" fmla="*/ 39 w 39"/>
                  <a:gd name="T23" fmla="*/ 22 h 39"/>
                  <a:gd name="T24" fmla="*/ 23 w 39"/>
                  <a:gd name="T2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9">
                    <a:moveTo>
                      <a:pt x="23" y="39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0" y="3"/>
                    </a:lnTo>
                    <a:lnTo>
                      <a:pt x="9" y="16"/>
                    </a:lnTo>
                    <a:lnTo>
                      <a:pt x="13" y="21"/>
                    </a:lnTo>
                    <a:lnTo>
                      <a:pt x="24" y="9"/>
                    </a:lnTo>
                    <a:lnTo>
                      <a:pt x="28" y="13"/>
                    </a:lnTo>
                    <a:lnTo>
                      <a:pt x="17" y="25"/>
                    </a:lnTo>
                    <a:lnTo>
                      <a:pt x="24" y="31"/>
                    </a:lnTo>
                    <a:lnTo>
                      <a:pt x="36" y="18"/>
                    </a:lnTo>
                    <a:lnTo>
                      <a:pt x="39" y="22"/>
                    </a:lnTo>
                    <a:lnTo>
                      <a:pt x="23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46">
                <a:extLst>
                  <a:ext uri="{FF2B5EF4-FFF2-40B4-BE49-F238E27FC236}">
                    <a16:creationId xmlns:a16="http://schemas.microsoft.com/office/drawing/2014/main" id="{1B6E13C4-2CB0-45BE-9089-D839F31B0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901" y="2717801"/>
                <a:ext cx="52388" cy="52388"/>
              </a:xfrm>
              <a:custGeom>
                <a:avLst/>
                <a:gdLst>
                  <a:gd name="T0" fmla="*/ 25 w 34"/>
                  <a:gd name="T1" fmla="*/ 14 h 34"/>
                  <a:gd name="T2" fmla="*/ 30 w 34"/>
                  <a:gd name="T3" fmla="*/ 10 h 34"/>
                  <a:gd name="T4" fmla="*/ 34 w 34"/>
                  <a:gd name="T5" fmla="*/ 19 h 34"/>
                  <a:gd name="T6" fmla="*/ 30 w 34"/>
                  <a:gd name="T7" fmla="*/ 28 h 34"/>
                  <a:gd name="T8" fmla="*/ 20 w 34"/>
                  <a:gd name="T9" fmla="*/ 33 h 34"/>
                  <a:gd name="T10" fmla="*/ 8 w 34"/>
                  <a:gd name="T11" fmla="*/ 29 h 34"/>
                  <a:gd name="T12" fmla="*/ 0 w 34"/>
                  <a:gd name="T13" fmla="*/ 18 h 34"/>
                  <a:gd name="T14" fmla="*/ 4 w 34"/>
                  <a:gd name="T15" fmla="*/ 6 h 34"/>
                  <a:gd name="T16" fmla="*/ 13 w 34"/>
                  <a:gd name="T17" fmla="*/ 1 h 34"/>
                  <a:gd name="T18" fmla="*/ 19 w 34"/>
                  <a:gd name="T19" fmla="*/ 2 h 34"/>
                  <a:gd name="T20" fmla="*/ 17 w 34"/>
                  <a:gd name="T21" fmla="*/ 8 h 34"/>
                  <a:gd name="T22" fmla="*/ 12 w 34"/>
                  <a:gd name="T23" fmla="*/ 7 h 34"/>
                  <a:gd name="T24" fmla="*/ 8 w 34"/>
                  <a:gd name="T25" fmla="*/ 10 h 34"/>
                  <a:gd name="T26" fmla="*/ 6 w 34"/>
                  <a:gd name="T27" fmla="*/ 16 h 34"/>
                  <a:gd name="T28" fmla="*/ 12 w 34"/>
                  <a:gd name="T29" fmla="*/ 23 h 34"/>
                  <a:gd name="T30" fmla="*/ 20 w 34"/>
                  <a:gd name="T31" fmla="*/ 27 h 34"/>
                  <a:gd name="T32" fmla="*/ 26 w 34"/>
                  <a:gd name="T33" fmla="*/ 24 h 34"/>
                  <a:gd name="T34" fmla="*/ 27 w 34"/>
                  <a:gd name="T35" fmla="*/ 19 h 34"/>
                  <a:gd name="T36" fmla="*/ 25 w 34"/>
                  <a:gd name="T37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4">
                    <a:moveTo>
                      <a:pt x="25" y="14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3" y="13"/>
                      <a:pt x="34" y="16"/>
                      <a:pt x="34" y="19"/>
                    </a:cubicBezTo>
                    <a:cubicBezTo>
                      <a:pt x="33" y="22"/>
                      <a:pt x="32" y="25"/>
                      <a:pt x="30" y="28"/>
                    </a:cubicBezTo>
                    <a:cubicBezTo>
                      <a:pt x="27" y="31"/>
                      <a:pt x="24" y="33"/>
                      <a:pt x="20" y="33"/>
                    </a:cubicBezTo>
                    <a:cubicBezTo>
                      <a:pt x="16" y="34"/>
                      <a:pt x="12" y="32"/>
                      <a:pt x="8" y="29"/>
                    </a:cubicBezTo>
                    <a:cubicBezTo>
                      <a:pt x="3" y="25"/>
                      <a:pt x="1" y="22"/>
                      <a:pt x="0" y="18"/>
                    </a:cubicBezTo>
                    <a:cubicBezTo>
                      <a:pt x="0" y="14"/>
                      <a:pt x="1" y="10"/>
                      <a:pt x="4" y="6"/>
                    </a:cubicBezTo>
                    <a:cubicBezTo>
                      <a:pt x="6" y="3"/>
                      <a:pt x="9" y="1"/>
                      <a:pt x="13" y="1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5" y="7"/>
                      <a:pt x="13" y="7"/>
                      <a:pt x="12" y="7"/>
                    </a:cubicBezTo>
                    <a:cubicBezTo>
                      <a:pt x="10" y="8"/>
                      <a:pt x="9" y="8"/>
                      <a:pt x="8" y="10"/>
                    </a:cubicBezTo>
                    <a:cubicBezTo>
                      <a:pt x="6" y="12"/>
                      <a:pt x="6" y="14"/>
                      <a:pt x="6" y="16"/>
                    </a:cubicBezTo>
                    <a:cubicBezTo>
                      <a:pt x="7" y="18"/>
                      <a:pt x="9" y="21"/>
                      <a:pt x="12" y="23"/>
                    </a:cubicBezTo>
                    <a:cubicBezTo>
                      <a:pt x="15" y="26"/>
                      <a:pt x="18" y="27"/>
                      <a:pt x="20" y="27"/>
                    </a:cubicBezTo>
                    <a:cubicBezTo>
                      <a:pt x="22" y="27"/>
                      <a:pt x="24" y="26"/>
                      <a:pt x="26" y="24"/>
                    </a:cubicBezTo>
                    <a:cubicBezTo>
                      <a:pt x="27" y="23"/>
                      <a:pt x="27" y="21"/>
                      <a:pt x="27" y="19"/>
                    </a:cubicBezTo>
                    <a:cubicBezTo>
                      <a:pt x="27" y="18"/>
                      <a:pt x="26" y="16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47">
                <a:extLst>
                  <a:ext uri="{FF2B5EF4-FFF2-40B4-BE49-F238E27FC236}">
                    <a16:creationId xmlns:a16="http://schemas.microsoft.com/office/drawing/2014/main" id="{DA0DFD7A-1011-4FDC-B412-ACEF1D264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5126" y="2673351"/>
                <a:ext cx="63500" cy="63500"/>
              </a:xfrm>
              <a:custGeom>
                <a:avLst/>
                <a:gdLst>
                  <a:gd name="T0" fmla="*/ 27 w 40"/>
                  <a:gd name="T1" fmla="*/ 40 h 40"/>
                  <a:gd name="T2" fmla="*/ 0 w 40"/>
                  <a:gd name="T3" fmla="*/ 21 h 40"/>
                  <a:gd name="T4" fmla="*/ 3 w 40"/>
                  <a:gd name="T5" fmla="*/ 16 h 40"/>
                  <a:gd name="T6" fmla="*/ 14 w 40"/>
                  <a:gd name="T7" fmla="*/ 23 h 40"/>
                  <a:gd name="T8" fmla="*/ 21 w 40"/>
                  <a:gd name="T9" fmla="*/ 13 h 40"/>
                  <a:gd name="T10" fmla="*/ 10 w 40"/>
                  <a:gd name="T11" fmla="*/ 6 h 40"/>
                  <a:gd name="T12" fmla="*/ 14 w 40"/>
                  <a:gd name="T13" fmla="*/ 0 h 40"/>
                  <a:gd name="T14" fmla="*/ 40 w 40"/>
                  <a:gd name="T15" fmla="*/ 18 h 40"/>
                  <a:gd name="T16" fmla="*/ 37 w 40"/>
                  <a:gd name="T17" fmla="*/ 23 h 40"/>
                  <a:gd name="T18" fmla="*/ 26 w 40"/>
                  <a:gd name="T19" fmla="*/ 15 h 40"/>
                  <a:gd name="T20" fmla="*/ 18 w 40"/>
                  <a:gd name="T21" fmla="*/ 26 h 40"/>
                  <a:gd name="T22" fmla="*/ 30 w 40"/>
                  <a:gd name="T23" fmla="*/ 34 h 40"/>
                  <a:gd name="T24" fmla="*/ 27 w 40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0">
                    <a:moveTo>
                      <a:pt x="27" y="40"/>
                    </a:moveTo>
                    <a:lnTo>
                      <a:pt x="0" y="21"/>
                    </a:lnTo>
                    <a:lnTo>
                      <a:pt x="3" y="16"/>
                    </a:lnTo>
                    <a:lnTo>
                      <a:pt x="14" y="23"/>
                    </a:lnTo>
                    <a:lnTo>
                      <a:pt x="21" y="13"/>
                    </a:lnTo>
                    <a:lnTo>
                      <a:pt x="10" y="6"/>
                    </a:lnTo>
                    <a:lnTo>
                      <a:pt x="14" y="0"/>
                    </a:lnTo>
                    <a:lnTo>
                      <a:pt x="40" y="18"/>
                    </a:lnTo>
                    <a:lnTo>
                      <a:pt x="37" y="23"/>
                    </a:lnTo>
                    <a:lnTo>
                      <a:pt x="26" y="15"/>
                    </a:lnTo>
                    <a:lnTo>
                      <a:pt x="18" y="26"/>
                    </a:lnTo>
                    <a:lnTo>
                      <a:pt x="30" y="34"/>
                    </a:ln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48">
                <a:extLst>
                  <a:ext uri="{FF2B5EF4-FFF2-40B4-BE49-F238E27FC236}">
                    <a16:creationId xmlns:a16="http://schemas.microsoft.com/office/drawing/2014/main" id="{6988A153-AC61-4409-A04B-B4BF7A6C9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0526" y="2633663"/>
                <a:ext cx="65088" cy="58738"/>
              </a:xfrm>
              <a:custGeom>
                <a:avLst/>
                <a:gdLst>
                  <a:gd name="T0" fmla="*/ 28 w 41"/>
                  <a:gd name="T1" fmla="*/ 37 h 37"/>
                  <a:gd name="T2" fmla="*/ 0 w 41"/>
                  <a:gd name="T3" fmla="*/ 21 h 37"/>
                  <a:gd name="T4" fmla="*/ 4 w 41"/>
                  <a:gd name="T5" fmla="*/ 16 h 37"/>
                  <a:gd name="T6" fmla="*/ 28 w 41"/>
                  <a:gd name="T7" fmla="*/ 15 h 37"/>
                  <a:gd name="T8" fmla="*/ 10 w 41"/>
                  <a:gd name="T9" fmla="*/ 4 h 37"/>
                  <a:gd name="T10" fmla="*/ 13 w 41"/>
                  <a:gd name="T11" fmla="*/ 0 h 37"/>
                  <a:gd name="T12" fmla="*/ 41 w 41"/>
                  <a:gd name="T13" fmla="*/ 15 h 37"/>
                  <a:gd name="T14" fmla="*/ 38 w 41"/>
                  <a:gd name="T15" fmla="*/ 20 h 37"/>
                  <a:gd name="T16" fmla="*/ 13 w 41"/>
                  <a:gd name="T17" fmla="*/ 22 h 37"/>
                  <a:gd name="T18" fmla="*/ 31 w 41"/>
                  <a:gd name="T19" fmla="*/ 32 h 37"/>
                  <a:gd name="T20" fmla="*/ 28 w 41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37">
                    <a:moveTo>
                      <a:pt x="28" y="37"/>
                    </a:moveTo>
                    <a:lnTo>
                      <a:pt x="0" y="21"/>
                    </a:lnTo>
                    <a:lnTo>
                      <a:pt x="4" y="16"/>
                    </a:lnTo>
                    <a:lnTo>
                      <a:pt x="28" y="15"/>
                    </a:lnTo>
                    <a:lnTo>
                      <a:pt x="10" y="4"/>
                    </a:lnTo>
                    <a:lnTo>
                      <a:pt x="13" y="0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13" y="22"/>
                    </a:lnTo>
                    <a:lnTo>
                      <a:pt x="31" y="32"/>
                    </a:lnTo>
                    <a:lnTo>
                      <a:pt x="28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49">
                <a:extLst>
                  <a:ext uri="{FF2B5EF4-FFF2-40B4-BE49-F238E27FC236}">
                    <a16:creationId xmlns:a16="http://schemas.microsoft.com/office/drawing/2014/main" id="{1BEEFD68-2DAF-45A9-BE2F-1569D1A93D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9101" y="2589213"/>
                <a:ext cx="53975" cy="52388"/>
              </a:xfrm>
              <a:custGeom>
                <a:avLst/>
                <a:gdLst>
                  <a:gd name="T0" fmla="*/ 11 w 35"/>
                  <a:gd name="T1" fmla="*/ 31 h 34"/>
                  <a:gd name="T2" fmla="*/ 4 w 35"/>
                  <a:gd name="T3" fmla="*/ 27 h 34"/>
                  <a:gd name="T4" fmla="*/ 1 w 35"/>
                  <a:gd name="T5" fmla="*/ 22 h 34"/>
                  <a:gd name="T6" fmla="*/ 0 w 35"/>
                  <a:gd name="T7" fmla="*/ 17 h 34"/>
                  <a:gd name="T8" fmla="*/ 2 w 35"/>
                  <a:gd name="T9" fmla="*/ 10 h 34"/>
                  <a:gd name="T10" fmla="*/ 10 w 35"/>
                  <a:gd name="T11" fmla="*/ 1 h 34"/>
                  <a:gd name="T12" fmla="*/ 24 w 35"/>
                  <a:gd name="T13" fmla="*/ 2 h 34"/>
                  <a:gd name="T14" fmla="*/ 33 w 35"/>
                  <a:gd name="T15" fmla="*/ 11 h 34"/>
                  <a:gd name="T16" fmla="*/ 33 w 35"/>
                  <a:gd name="T17" fmla="*/ 24 h 34"/>
                  <a:gd name="T18" fmla="*/ 24 w 35"/>
                  <a:gd name="T19" fmla="*/ 32 h 34"/>
                  <a:gd name="T20" fmla="*/ 11 w 35"/>
                  <a:gd name="T21" fmla="*/ 31 h 34"/>
                  <a:gd name="T22" fmla="*/ 13 w 35"/>
                  <a:gd name="T23" fmla="*/ 25 h 34"/>
                  <a:gd name="T24" fmla="*/ 22 w 35"/>
                  <a:gd name="T25" fmla="*/ 26 h 34"/>
                  <a:gd name="T26" fmla="*/ 28 w 35"/>
                  <a:gd name="T27" fmla="*/ 21 h 34"/>
                  <a:gd name="T28" fmla="*/ 28 w 35"/>
                  <a:gd name="T29" fmla="*/ 14 h 34"/>
                  <a:gd name="T30" fmla="*/ 21 w 35"/>
                  <a:gd name="T31" fmla="*/ 8 h 34"/>
                  <a:gd name="T32" fmla="*/ 12 w 35"/>
                  <a:gd name="T33" fmla="*/ 7 h 34"/>
                  <a:gd name="T34" fmla="*/ 7 w 35"/>
                  <a:gd name="T35" fmla="*/ 12 h 34"/>
                  <a:gd name="T36" fmla="*/ 7 w 35"/>
                  <a:gd name="T37" fmla="*/ 19 h 34"/>
                  <a:gd name="T38" fmla="*/ 13 w 35"/>
                  <a:gd name="T3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4">
                    <a:moveTo>
                      <a:pt x="11" y="31"/>
                    </a:moveTo>
                    <a:cubicBezTo>
                      <a:pt x="8" y="30"/>
                      <a:pt x="5" y="28"/>
                      <a:pt x="4" y="27"/>
                    </a:cubicBezTo>
                    <a:cubicBezTo>
                      <a:pt x="3" y="25"/>
                      <a:pt x="2" y="24"/>
                      <a:pt x="1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0" y="15"/>
                      <a:pt x="1" y="12"/>
                      <a:pt x="2" y="10"/>
                    </a:cubicBezTo>
                    <a:cubicBezTo>
                      <a:pt x="4" y="5"/>
                      <a:pt x="7" y="3"/>
                      <a:pt x="10" y="1"/>
                    </a:cubicBezTo>
                    <a:cubicBezTo>
                      <a:pt x="14" y="0"/>
                      <a:pt x="19" y="0"/>
                      <a:pt x="24" y="2"/>
                    </a:cubicBezTo>
                    <a:cubicBezTo>
                      <a:pt x="29" y="4"/>
                      <a:pt x="32" y="7"/>
                      <a:pt x="33" y="11"/>
                    </a:cubicBezTo>
                    <a:cubicBezTo>
                      <a:pt x="35" y="15"/>
                      <a:pt x="35" y="19"/>
                      <a:pt x="33" y="24"/>
                    </a:cubicBezTo>
                    <a:cubicBezTo>
                      <a:pt x="31" y="28"/>
                      <a:pt x="28" y="31"/>
                      <a:pt x="24" y="32"/>
                    </a:cubicBezTo>
                    <a:cubicBezTo>
                      <a:pt x="20" y="34"/>
                      <a:pt x="16" y="34"/>
                      <a:pt x="11" y="31"/>
                    </a:cubicBezTo>
                    <a:close/>
                    <a:moveTo>
                      <a:pt x="13" y="25"/>
                    </a:moveTo>
                    <a:cubicBezTo>
                      <a:pt x="17" y="27"/>
                      <a:pt x="20" y="27"/>
                      <a:pt x="22" y="26"/>
                    </a:cubicBezTo>
                    <a:cubicBezTo>
                      <a:pt x="25" y="25"/>
                      <a:pt x="26" y="24"/>
                      <a:pt x="28" y="21"/>
                    </a:cubicBezTo>
                    <a:cubicBezTo>
                      <a:pt x="29" y="19"/>
                      <a:pt x="29" y="17"/>
                      <a:pt x="28" y="14"/>
                    </a:cubicBezTo>
                    <a:cubicBezTo>
                      <a:pt x="27" y="12"/>
                      <a:pt x="24" y="10"/>
                      <a:pt x="21" y="8"/>
                    </a:cubicBezTo>
                    <a:cubicBezTo>
                      <a:pt x="17" y="7"/>
                      <a:pt x="14" y="7"/>
                      <a:pt x="12" y="7"/>
                    </a:cubicBezTo>
                    <a:cubicBezTo>
                      <a:pt x="10" y="8"/>
                      <a:pt x="8" y="10"/>
                      <a:pt x="7" y="12"/>
                    </a:cubicBezTo>
                    <a:cubicBezTo>
                      <a:pt x="6" y="15"/>
                      <a:pt x="6" y="17"/>
                      <a:pt x="7" y="19"/>
                    </a:cubicBezTo>
                    <a:cubicBezTo>
                      <a:pt x="8" y="22"/>
                      <a:pt x="10" y="24"/>
                      <a:pt x="1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984F2E02-4F9A-45B8-8476-DC573BF2F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6" y="2559051"/>
                <a:ext cx="58738" cy="34925"/>
              </a:xfrm>
              <a:custGeom>
                <a:avLst/>
                <a:gdLst>
                  <a:gd name="T0" fmla="*/ 30 w 37"/>
                  <a:gd name="T1" fmla="*/ 22 h 22"/>
                  <a:gd name="T2" fmla="*/ 0 w 37"/>
                  <a:gd name="T3" fmla="*/ 13 h 22"/>
                  <a:gd name="T4" fmla="*/ 2 w 37"/>
                  <a:gd name="T5" fmla="*/ 6 h 22"/>
                  <a:gd name="T6" fmla="*/ 27 w 37"/>
                  <a:gd name="T7" fmla="*/ 15 h 22"/>
                  <a:gd name="T8" fmla="*/ 32 w 37"/>
                  <a:gd name="T9" fmla="*/ 0 h 22"/>
                  <a:gd name="T10" fmla="*/ 37 w 37"/>
                  <a:gd name="T11" fmla="*/ 2 h 22"/>
                  <a:gd name="T12" fmla="*/ 30 w 3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2">
                    <a:moveTo>
                      <a:pt x="30" y="22"/>
                    </a:moveTo>
                    <a:lnTo>
                      <a:pt x="0" y="13"/>
                    </a:lnTo>
                    <a:lnTo>
                      <a:pt x="2" y="6"/>
                    </a:lnTo>
                    <a:lnTo>
                      <a:pt x="27" y="15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51">
                <a:extLst>
                  <a:ext uri="{FF2B5EF4-FFF2-40B4-BE49-F238E27FC236}">
                    <a16:creationId xmlns:a16="http://schemas.microsoft.com/office/drawing/2014/main" id="{FD174724-C250-41B2-B250-296C9C6C83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0851" y="2500313"/>
                <a:ext cx="53975" cy="50800"/>
              </a:xfrm>
              <a:custGeom>
                <a:avLst/>
                <a:gdLst>
                  <a:gd name="T0" fmla="*/ 14 w 35"/>
                  <a:gd name="T1" fmla="*/ 32 h 33"/>
                  <a:gd name="T2" fmla="*/ 6 w 35"/>
                  <a:gd name="T3" fmla="*/ 28 h 33"/>
                  <a:gd name="T4" fmla="*/ 2 w 35"/>
                  <a:gd name="T5" fmla="*/ 24 h 33"/>
                  <a:gd name="T6" fmla="*/ 1 w 35"/>
                  <a:gd name="T7" fmla="*/ 19 h 33"/>
                  <a:gd name="T8" fmla="*/ 1 w 35"/>
                  <a:gd name="T9" fmla="*/ 12 h 33"/>
                  <a:gd name="T10" fmla="*/ 8 w 35"/>
                  <a:gd name="T11" fmla="*/ 2 h 33"/>
                  <a:gd name="T12" fmla="*/ 22 w 35"/>
                  <a:gd name="T13" fmla="*/ 1 h 33"/>
                  <a:gd name="T14" fmla="*/ 33 w 35"/>
                  <a:gd name="T15" fmla="*/ 8 h 33"/>
                  <a:gd name="T16" fmla="*/ 34 w 35"/>
                  <a:gd name="T17" fmla="*/ 21 h 33"/>
                  <a:gd name="T18" fmla="*/ 27 w 35"/>
                  <a:gd name="T19" fmla="*/ 31 h 33"/>
                  <a:gd name="T20" fmla="*/ 14 w 35"/>
                  <a:gd name="T21" fmla="*/ 32 h 33"/>
                  <a:gd name="T22" fmla="*/ 15 w 35"/>
                  <a:gd name="T23" fmla="*/ 25 h 33"/>
                  <a:gd name="T24" fmla="*/ 24 w 35"/>
                  <a:gd name="T25" fmla="*/ 25 h 33"/>
                  <a:gd name="T26" fmla="*/ 29 w 35"/>
                  <a:gd name="T27" fmla="*/ 19 h 33"/>
                  <a:gd name="T28" fmla="*/ 27 w 35"/>
                  <a:gd name="T29" fmla="*/ 12 h 33"/>
                  <a:gd name="T30" fmla="*/ 20 w 35"/>
                  <a:gd name="T31" fmla="*/ 8 h 33"/>
                  <a:gd name="T32" fmla="*/ 11 w 35"/>
                  <a:gd name="T33" fmla="*/ 8 h 33"/>
                  <a:gd name="T34" fmla="*/ 7 w 35"/>
                  <a:gd name="T35" fmla="*/ 13 h 33"/>
                  <a:gd name="T36" fmla="*/ 8 w 35"/>
                  <a:gd name="T37" fmla="*/ 21 h 33"/>
                  <a:gd name="T38" fmla="*/ 15 w 35"/>
                  <a:gd name="T3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33">
                    <a:moveTo>
                      <a:pt x="14" y="32"/>
                    </a:moveTo>
                    <a:cubicBezTo>
                      <a:pt x="11" y="31"/>
                      <a:pt x="8" y="30"/>
                      <a:pt x="6" y="28"/>
                    </a:cubicBezTo>
                    <a:cubicBezTo>
                      <a:pt x="5" y="27"/>
                      <a:pt x="3" y="26"/>
                      <a:pt x="2" y="24"/>
                    </a:cubicBezTo>
                    <a:cubicBezTo>
                      <a:pt x="1" y="23"/>
                      <a:pt x="1" y="21"/>
                      <a:pt x="1" y="19"/>
                    </a:cubicBezTo>
                    <a:cubicBezTo>
                      <a:pt x="0" y="17"/>
                      <a:pt x="0" y="15"/>
                      <a:pt x="1" y="12"/>
                    </a:cubicBezTo>
                    <a:cubicBezTo>
                      <a:pt x="2" y="7"/>
                      <a:pt x="5" y="4"/>
                      <a:pt x="8" y="2"/>
                    </a:cubicBezTo>
                    <a:cubicBezTo>
                      <a:pt x="12" y="0"/>
                      <a:pt x="17" y="0"/>
                      <a:pt x="22" y="1"/>
                    </a:cubicBezTo>
                    <a:cubicBezTo>
                      <a:pt x="27" y="2"/>
                      <a:pt x="30" y="5"/>
                      <a:pt x="33" y="8"/>
                    </a:cubicBezTo>
                    <a:cubicBezTo>
                      <a:pt x="35" y="12"/>
                      <a:pt x="35" y="16"/>
                      <a:pt x="34" y="21"/>
                    </a:cubicBezTo>
                    <a:cubicBezTo>
                      <a:pt x="33" y="25"/>
                      <a:pt x="30" y="29"/>
                      <a:pt x="27" y="31"/>
                    </a:cubicBezTo>
                    <a:cubicBezTo>
                      <a:pt x="23" y="33"/>
                      <a:pt x="19" y="33"/>
                      <a:pt x="14" y="32"/>
                    </a:cubicBezTo>
                    <a:close/>
                    <a:moveTo>
                      <a:pt x="15" y="25"/>
                    </a:moveTo>
                    <a:cubicBezTo>
                      <a:pt x="19" y="26"/>
                      <a:pt x="22" y="26"/>
                      <a:pt x="24" y="25"/>
                    </a:cubicBezTo>
                    <a:cubicBezTo>
                      <a:pt x="26" y="24"/>
                      <a:pt x="28" y="22"/>
                      <a:pt x="29" y="19"/>
                    </a:cubicBezTo>
                    <a:cubicBezTo>
                      <a:pt x="29" y="17"/>
                      <a:pt x="29" y="14"/>
                      <a:pt x="27" y="12"/>
                    </a:cubicBezTo>
                    <a:cubicBezTo>
                      <a:pt x="26" y="10"/>
                      <a:pt x="23" y="8"/>
                      <a:pt x="20" y="8"/>
                    </a:cubicBezTo>
                    <a:cubicBezTo>
                      <a:pt x="16" y="7"/>
                      <a:pt x="13" y="7"/>
                      <a:pt x="11" y="8"/>
                    </a:cubicBezTo>
                    <a:cubicBezTo>
                      <a:pt x="9" y="9"/>
                      <a:pt x="7" y="11"/>
                      <a:pt x="7" y="13"/>
                    </a:cubicBezTo>
                    <a:cubicBezTo>
                      <a:pt x="6" y="16"/>
                      <a:pt x="6" y="18"/>
                      <a:pt x="8" y="21"/>
                    </a:cubicBezTo>
                    <a:cubicBezTo>
                      <a:pt x="9" y="23"/>
                      <a:pt x="12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52">
                <a:extLst>
                  <a:ext uri="{FF2B5EF4-FFF2-40B4-BE49-F238E27FC236}">
                    <a16:creationId xmlns:a16="http://schemas.microsoft.com/office/drawing/2014/main" id="{6DB81066-8619-4222-9306-D1386E0F3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1" y="2449513"/>
                <a:ext cx="50800" cy="47625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14 h 31"/>
                  <a:gd name="T4" fmla="*/ 18 w 34"/>
                  <a:gd name="T5" fmla="*/ 0 h 31"/>
                  <a:gd name="T6" fmla="*/ 31 w 34"/>
                  <a:gd name="T7" fmla="*/ 2 h 31"/>
                  <a:gd name="T8" fmla="*/ 34 w 34"/>
                  <a:gd name="T9" fmla="*/ 9 h 31"/>
                  <a:gd name="T10" fmla="*/ 34 w 34"/>
                  <a:gd name="T11" fmla="*/ 17 h 31"/>
                  <a:gd name="T12" fmla="*/ 30 w 34"/>
                  <a:gd name="T13" fmla="*/ 26 h 31"/>
                  <a:gd name="T14" fmla="*/ 23 w 34"/>
                  <a:gd name="T15" fmla="*/ 30 h 31"/>
                  <a:gd name="T16" fmla="*/ 14 w 34"/>
                  <a:gd name="T17" fmla="*/ 31 h 31"/>
                  <a:gd name="T18" fmla="*/ 6 w 34"/>
                  <a:gd name="T19" fmla="*/ 27 h 31"/>
                  <a:gd name="T20" fmla="*/ 1 w 34"/>
                  <a:gd name="T21" fmla="*/ 20 h 31"/>
                  <a:gd name="T22" fmla="*/ 0 w 34"/>
                  <a:gd name="T23" fmla="*/ 12 h 31"/>
                  <a:gd name="T24" fmla="*/ 4 w 34"/>
                  <a:gd name="T25" fmla="*/ 3 h 31"/>
                  <a:gd name="T26" fmla="*/ 12 w 34"/>
                  <a:gd name="T27" fmla="*/ 0 h 31"/>
                  <a:gd name="T28" fmla="*/ 12 w 34"/>
                  <a:gd name="T29" fmla="*/ 6 h 31"/>
                  <a:gd name="T30" fmla="*/ 8 w 34"/>
                  <a:gd name="T31" fmla="*/ 8 h 31"/>
                  <a:gd name="T32" fmla="*/ 6 w 34"/>
                  <a:gd name="T33" fmla="*/ 13 h 31"/>
                  <a:gd name="T34" fmla="*/ 7 w 34"/>
                  <a:gd name="T35" fmla="*/ 20 h 31"/>
                  <a:gd name="T36" fmla="*/ 15 w 34"/>
                  <a:gd name="T37" fmla="*/ 24 h 31"/>
                  <a:gd name="T38" fmla="*/ 24 w 34"/>
                  <a:gd name="T39" fmla="*/ 23 h 31"/>
                  <a:gd name="T40" fmla="*/ 28 w 34"/>
                  <a:gd name="T41" fmla="*/ 17 h 31"/>
                  <a:gd name="T42" fmla="*/ 28 w 34"/>
                  <a:gd name="T43" fmla="*/ 12 h 31"/>
                  <a:gd name="T44" fmla="*/ 27 w 34"/>
                  <a:gd name="T45" fmla="*/ 8 h 31"/>
                  <a:gd name="T46" fmla="*/ 23 w 34"/>
                  <a:gd name="T47" fmla="*/ 8 h 31"/>
                  <a:gd name="T48" fmla="*/ 21 w 34"/>
                  <a:gd name="T4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4"/>
                      <a:pt x="33" y="6"/>
                      <a:pt x="34" y="9"/>
                    </a:cubicBezTo>
                    <a:cubicBezTo>
                      <a:pt x="34" y="12"/>
                      <a:pt x="34" y="14"/>
                      <a:pt x="34" y="17"/>
                    </a:cubicBezTo>
                    <a:cubicBezTo>
                      <a:pt x="33" y="20"/>
                      <a:pt x="32" y="23"/>
                      <a:pt x="30" y="26"/>
                    </a:cubicBezTo>
                    <a:cubicBezTo>
                      <a:pt x="28" y="28"/>
                      <a:pt x="26" y="29"/>
                      <a:pt x="23" y="30"/>
                    </a:cubicBezTo>
                    <a:cubicBezTo>
                      <a:pt x="20" y="31"/>
                      <a:pt x="17" y="31"/>
                      <a:pt x="14" y="31"/>
                    </a:cubicBezTo>
                    <a:cubicBezTo>
                      <a:pt x="11" y="30"/>
                      <a:pt x="8" y="29"/>
                      <a:pt x="6" y="27"/>
                    </a:cubicBezTo>
                    <a:cubicBezTo>
                      <a:pt x="3" y="25"/>
                      <a:pt x="1" y="23"/>
                      <a:pt x="1" y="20"/>
                    </a:cubicBezTo>
                    <a:cubicBezTo>
                      <a:pt x="0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7" y="9"/>
                      <a:pt x="6" y="11"/>
                      <a:pt x="6" y="13"/>
                    </a:cubicBezTo>
                    <a:cubicBezTo>
                      <a:pt x="5" y="16"/>
                      <a:pt x="6" y="18"/>
                      <a:pt x="7" y="20"/>
                    </a:cubicBezTo>
                    <a:cubicBezTo>
                      <a:pt x="9" y="22"/>
                      <a:pt x="11" y="23"/>
                      <a:pt x="15" y="24"/>
                    </a:cubicBezTo>
                    <a:cubicBezTo>
                      <a:pt x="19" y="25"/>
                      <a:pt x="22" y="24"/>
                      <a:pt x="24" y="23"/>
                    </a:cubicBezTo>
                    <a:cubicBezTo>
                      <a:pt x="26" y="21"/>
                      <a:pt x="28" y="19"/>
                      <a:pt x="28" y="17"/>
                    </a:cubicBezTo>
                    <a:cubicBezTo>
                      <a:pt x="28" y="15"/>
                      <a:pt x="28" y="14"/>
                      <a:pt x="28" y="12"/>
                    </a:cubicBezTo>
                    <a:cubicBezTo>
                      <a:pt x="28" y="11"/>
                      <a:pt x="27" y="10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53">
                <a:extLst>
                  <a:ext uri="{FF2B5EF4-FFF2-40B4-BE49-F238E27FC236}">
                    <a16:creationId xmlns:a16="http://schemas.microsoft.com/office/drawing/2014/main" id="{ACB6143F-B22B-488A-A77E-CABDB640D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6" y="2398713"/>
                <a:ext cx="52388" cy="46038"/>
              </a:xfrm>
              <a:custGeom>
                <a:avLst/>
                <a:gdLst>
                  <a:gd name="T0" fmla="*/ 33 w 33"/>
                  <a:gd name="T1" fmla="*/ 20 h 29"/>
                  <a:gd name="T2" fmla="*/ 20 w 33"/>
                  <a:gd name="T3" fmla="*/ 19 h 29"/>
                  <a:gd name="T4" fmla="*/ 0 w 33"/>
                  <a:gd name="T5" fmla="*/ 29 h 29"/>
                  <a:gd name="T6" fmla="*/ 1 w 33"/>
                  <a:gd name="T7" fmla="*/ 22 h 29"/>
                  <a:gd name="T8" fmla="*/ 14 w 33"/>
                  <a:gd name="T9" fmla="*/ 16 h 29"/>
                  <a:gd name="T10" fmla="*/ 2 w 33"/>
                  <a:gd name="T11" fmla="*/ 7 h 29"/>
                  <a:gd name="T12" fmla="*/ 3 w 33"/>
                  <a:gd name="T13" fmla="*/ 0 h 29"/>
                  <a:gd name="T14" fmla="*/ 21 w 33"/>
                  <a:gd name="T15" fmla="*/ 13 h 29"/>
                  <a:gd name="T16" fmla="*/ 33 w 33"/>
                  <a:gd name="T17" fmla="*/ 14 h 29"/>
                  <a:gd name="T18" fmla="*/ 33 w 33"/>
                  <a:gd name="T1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29">
                    <a:moveTo>
                      <a:pt x="33" y="20"/>
                    </a:moveTo>
                    <a:lnTo>
                      <a:pt x="20" y="19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14" y="16"/>
                    </a:lnTo>
                    <a:lnTo>
                      <a:pt x="2" y="7"/>
                    </a:lnTo>
                    <a:lnTo>
                      <a:pt x="3" y="0"/>
                    </a:lnTo>
                    <a:lnTo>
                      <a:pt x="21" y="13"/>
                    </a:lnTo>
                    <a:lnTo>
                      <a:pt x="33" y="14"/>
                    </a:ln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54">
                <a:extLst>
                  <a:ext uri="{FF2B5EF4-FFF2-40B4-BE49-F238E27FC236}">
                    <a16:creationId xmlns:a16="http://schemas.microsoft.com/office/drawing/2014/main" id="{E3F609A8-A171-48B1-9CF2-35CB53F87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726" y="2646363"/>
                <a:ext cx="279400" cy="77788"/>
              </a:xfrm>
              <a:custGeom>
                <a:avLst/>
                <a:gdLst>
                  <a:gd name="T0" fmla="*/ 0 w 182"/>
                  <a:gd name="T1" fmla="*/ 0 h 50"/>
                  <a:gd name="T2" fmla="*/ 12 w 182"/>
                  <a:gd name="T3" fmla="*/ 18 h 50"/>
                  <a:gd name="T4" fmla="*/ 182 w 182"/>
                  <a:gd name="T5" fmla="*/ 0 h 50"/>
                  <a:gd name="T6" fmla="*/ 0 w 182"/>
                  <a:gd name="T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50">
                    <a:moveTo>
                      <a:pt x="0" y="0"/>
                    </a:moveTo>
                    <a:cubicBezTo>
                      <a:pt x="3" y="7"/>
                      <a:pt x="7" y="13"/>
                      <a:pt x="12" y="18"/>
                    </a:cubicBezTo>
                    <a:cubicBezTo>
                      <a:pt x="45" y="50"/>
                      <a:pt x="110" y="41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55">
                <a:extLst>
                  <a:ext uri="{FF2B5EF4-FFF2-40B4-BE49-F238E27FC236}">
                    <a16:creationId xmlns:a16="http://schemas.microsoft.com/office/drawing/2014/main" id="{8ADA5F96-AD04-4530-856C-0F3CF06DE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626" y="2005013"/>
                <a:ext cx="246063" cy="363538"/>
              </a:xfrm>
              <a:custGeom>
                <a:avLst/>
                <a:gdLst>
                  <a:gd name="T0" fmla="*/ 143 w 160"/>
                  <a:gd name="T1" fmla="*/ 49 h 235"/>
                  <a:gd name="T2" fmla="*/ 160 w 160"/>
                  <a:gd name="T3" fmla="*/ 41 h 235"/>
                  <a:gd name="T4" fmla="*/ 36 w 160"/>
                  <a:gd name="T5" fmla="*/ 59 h 235"/>
                  <a:gd name="T6" fmla="*/ 79 w 160"/>
                  <a:gd name="T7" fmla="*/ 234 h 235"/>
                  <a:gd name="T8" fmla="*/ 93 w 160"/>
                  <a:gd name="T9" fmla="*/ 215 h 235"/>
                  <a:gd name="T10" fmla="*/ 50 w 160"/>
                  <a:gd name="T11" fmla="*/ 49 h 235"/>
                  <a:gd name="T12" fmla="*/ 143 w 160"/>
                  <a:gd name="T13" fmla="*/ 4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35">
                    <a:moveTo>
                      <a:pt x="143" y="49"/>
                    </a:moveTo>
                    <a:cubicBezTo>
                      <a:pt x="160" y="41"/>
                      <a:pt x="160" y="41"/>
                      <a:pt x="160" y="41"/>
                    </a:cubicBezTo>
                    <a:cubicBezTo>
                      <a:pt x="160" y="41"/>
                      <a:pt x="69" y="0"/>
                      <a:pt x="36" y="59"/>
                    </a:cubicBezTo>
                    <a:cubicBezTo>
                      <a:pt x="0" y="122"/>
                      <a:pt x="79" y="235"/>
                      <a:pt x="79" y="234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3" y="215"/>
                      <a:pt x="7" y="100"/>
                      <a:pt x="50" y="49"/>
                    </a:cubicBezTo>
                    <a:cubicBezTo>
                      <a:pt x="80" y="21"/>
                      <a:pt x="143" y="49"/>
                      <a:pt x="1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0" name="Oval 56">
                <a:extLst>
                  <a:ext uri="{FF2B5EF4-FFF2-40B4-BE49-F238E27FC236}">
                    <a16:creationId xmlns:a16="http://schemas.microsoft.com/office/drawing/2014/main" id="{6965DB87-80C2-49F4-B303-1D7F77C4A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3151" y="208280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57">
                <a:extLst>
                  <a:ext uri="{FF2B5EF4-FFF2-40B4-BE49-F238E27FC236}">
                    <a16:creationId xmlns:a16="http://schemas.microsoft.com/office/drawing/2014/main" id="{2C5A3E70-F758-4C96-BB1B-9EDB69C7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913" y="2003426"/>
                <a:ext cx="555625" cy="334963"/>
              </a:xfrm>
              <a:custGeom>
                <a:avLst/>
                <a:gdLst>
                  <a:gd name="T0" fmla="*/ 329 w 362"/>
                  <a:gd name="T1" fmla="*/ 46 h 218"/>
                  <a:gd name="T2" fmla="*/ 56 w 362"/>
                  <a:gd name="T3" fmla="*/ 152 h 218"/>
                  <a:gd name="T4" fmla="*/ 0 w 362"/>
                  <a:gd name="T5" fmla="*/ 218 h 218"/>
                  <a:gd name="T6" fmla="*/ 61 w 362"/>
                  <a:gd name="T7" fmla="*/ 218 h 218"/>
                  <a:gd name="T8" fmla="*/ 86 w 362"/>
                  <a:gd name="T9" fmla="*/ 190 h 218"/>
                  <a:gd name="T10" fmla="*/ 153 w 362"/>
                  <a:gd name="T11" fmla="*/ 171 h 218"/>
                  <a:gd name="T12" fmla="*/ 143 w 362"/>
                  <a:gd name="T13" fmla="*/ 218 h 218"/>
                  <a:gd name="T14" fmla="*/ 309 w 362"/>
                  <a:gd name="T15" fmla="*/ 218 h 218"/>
                  <a:gd name="T16" fmla="*/ 329 w 362"/>
                  <a:gd name="T17" fmla="*/ 4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218">
                    <a:moveTo>
                      <a:pt x="329" y="46"/>
                    </a:moveTo>
                    <a:cubicBezTo>
                      <a:pt x="282" y="0"/>
                      <a:pt x="159" y="47"/>
                      <a:pt x="56" y="152"/>
                    </a:cubicBezTo>
                    <a:cubicBezTo>
                      <a:pt x="35" y="173"/>
                      <a:pt x="16" y="196"/>
                      <a:pt x="0" y="218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6" y="210"/>
                      <a:pt x="75" y="200"/>
                      <a:pt x="86" y="190"/>
                    </a:cubicBezTo>
                    <a:cubicBezTo>
                      <a:pt x="112" y="167"/>
                      <a:pt x="142" y="159"/>
                      <a:pt x="153" y="171"/>
                    </a:cubicBezTo>
                    <a:cubicBezTo>
                      <a:pt x="162" y="181"/>
                      <a:pt x="156" y="200"/>
                      <a:pt x="143" y="218"/>
                    </a:cubicBezTo>
                    <a:cubicBezTo>
                      <a:pt x="309" y="218"/>
                      <a:pt x="309" y="218"/>
                      <a:pt x="309" y="218"/>
                    </a:cubicBezTo>
                    <a:cubicBezTo>
                      <a:pt x="351" y="145"/>
                      <a:pt x="362" y="78"/>
                      <a:pt x="3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58">
                <a:extLst>
                  <a:ext uri="{FF2B5EF4-FFF2-40B4-BE49-F238E27FC236}">
                    <a16:creationId xmlns:a16="http://schemas.microsoft.com/office/drawing/2014/main" id="{A8DE266C-7FCA-4AE4-A129-D7D1E38C5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351" y="2546351"/>
                <a:ext cx="100013" cy="41275"/>
              </a:xfrm>
              <a:custGeom>
                <a:avLst/>
                <a:gdLst>
                  <a:gd name="T0" fmla="*/ 0 w 65"/>
                  <a:gd name="T1" fmla="*/ 0 h 27"/>
                  <a:gd name="T2" fmla="*/ 31 w 65"/>
                  <a:gd name="T3" fmla="*/ 27 h 27"/>
                  <a:gd name="T4" fmla="*/ 65 w 65"/>
                  <a:gd name="T5" fmla="*/ 0 h 27"/>
                  <a:gd name="T6" fmla="*/ 0 w 6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7">
                    <a:moveTo>
                      <a:pt x="0" y="0"/>
                    </a:moveTo>
                    <a:cubicBezTo>
                      <a:pt x="14" y="12"/>
                      <a:pt x="25" y="22"/>
                      <a:pt x="31" y="27"/>
                    </a:cubicBezTo>
                    <a:cubicBezTo>
                      <a:pt x="43" y="19"/>
                      <a:pt x="54" y="10"/>
                      <a:pt x="6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59">
                <a:extLst>
                  <a:ext uri="{FF2B5EF4-FFF2-40B4-BE49-F238E27FC236}">
                    <a16:creationId xmlns:a16="http://schemas.microsoft.com/office/drawing/2014/main" id="{CBCD3C16-4DAC-4B15-8255-1B01C8CF5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2488" y="2546351"/>
                <a:ext cx="306388" cy="55563"/>
              </a:xfrm>
              <a:custGeom>
                <a:avLst/>
                <a:gdLst>
                  <a:gd name="T0" fmla="*/ 151 w 200"/>
                  <a:gd name="T1" fmla="*/ 0 h 36"/>
                  <a:gd name="T2" fmla="*/ 122 w 200"/>
                  <a:gd name="T3" fmla="*/ 0 h 36"/>
                  <a:gd name="T4" fmla="*/ 110 w 200"/>
                  <a:gd name="T5" fmla="*/ 8 h 36"/>
                  <a:gd name="T6" fmla="*/ 101 w 200"/>
                  <a:gd name="T7" fmla="*/ 0 h 36"/>
                  <a:gd name="T8" fmla="*/ 2 w 200"/>
                  <a:gd name="T9" fmla="*/ 0 h 36"/>
                  <a:gd name="T10" fmla="*/ 1 w 200"/>
                  <a:gd name="T11" fmla="*/ 36 h 36"/>
                  <a:gd name="T12" fmla="*/ 200 w 200"/>
                  <a:gd name="T13" fmla="*/ 36 h 36"/>
                  <a:gd name="T14" fmla="*/ 151 w 200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6">
                    <a:moveTo>
                      <a:pt x="151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5"/>
                      <a:pt x="1" y="36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83" y="26"/>
                      <a:pt x="167" y="14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6CC09C69-E111-4DD6-8763-B5B749796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2457451"/>
                <a:ext cx="190500" cy="58738"/>
              </a:xfrm>
              <a:custGeom>
                <a:avLst/>
                <a:gdLst>
                  <a:gd name="T0" fmla="*/ 90 w 124"/>
                  <a:gd name="T1" fmla="*/ 0 h 38"/>
                  <a:gd name="T2" fmla="*/ 13 w 124"/>
                  <a:gd name="T3" fmla="*/ 0 h 38"/>
                  <a:gd name="T4" fmla="*/ 0 w 124"/>
                  <a:gd name="T5" fmla="*/ 38 h 38"/>
                  <a:gd name="T6" fmla="*/ 124 w 124"/>
                  <a:gd name="T7" fmla="*/ 38 h 38"/>
                  <a:gd name="T8" fmla="*/ 90 w 12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8">
                    <a:moveTo>
                      <a:pt x="9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8" y="13"/>
                      <a:pt x="3" y="26"/>
                      <a:pt x="0" y="38"/>
                    </a:cubicBezTo>
                    <a:cubicBezTo>
                      <a:pt x="124" y="38"/>
                      <a:pt x="124" y="38"/>
                      <a:pt x="124" y="38"/>
                    </a:cubicBezTo>
                    <a:cubicBezTo>
                      <a:pt x="112" y="25"/>
                      <a:pt x="100" y="12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5" name="Freeform 61">
                <a:extLst>
                  <a:ext uri="{FF2B5EF4-FFF2-40B4-BE49-F238E27FC236}">
                    <a16:creationId xmlns:a16="http://schemas.microsoft.com/office/drawing/2014/main" id="{3EBBE710-538F-45A9-BCFB-A4F15947E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5688" y="2457451"/>
                <a:ext cx="282575" cy="58738"/>
              </a:xfrm>
              <a:custGeom>
                <a:avLst/>
                <a:gdLst>
                  <a:gd name="T0" fmla="*/ 44 w 184"/>
                  <a:gd name="T1" fmla="*/ 0 h 38"/>
                  <a:gd name="T2" fmla="*/ 31 w 184"/>
                  <a:gd name="T3" fmla="*/ 9 h 38"/>
                  <a:gd name="T4" fmla="*/ 22 w 184"/>
                  <a:gd name="T5" fmla="*/ 0 h 38"/>
                  <a:gd name="T6" fmla="*/ 0 w 184"/>
                  <a:gd name="T7" fmla="*/ 0 h 38"/>
                  <a:gd name="T8" fmla="*/ 38 w 184"/>
                  <a:gd name="T9" fmla="*/ 38 h 38"/>
                  <a:gd name="T10" fmla="*/ 149 w 184"/>
                  <a:gd name="T11" fmla="*/ 38 h 38"/>
                  <a:gd name="T12" fmla="*/ 160 w 184"/>
                  <a:gd name="T13" fmla="*/ 26 h 38"/>
                  <a:gd name="T14" fmla="*/ 184 w 184"/>
                  <a:gd name="T15" fmla="*/ 0 h 38"/>
                  <a:gd name="T16" fmla="*/ 44 w 184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8">
                    <a:moveTo>
                      <a:pt x="44" y="0"/>
                    </a:moveTo>
                    <a:cubicBezTo>
                      <a:pt x="31" y="9"/>
                      <a:pt x="31" y="9"/>
                      <a:pt x="31" y="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3"/>
                      <a:pt x="26" y="26"/>
                      <a:pt x="38" y="38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53" y="34"/>
                      <a:pt x="157" y="30"/>
                      <a:pt x="160" y="26"/>
                    </a:cubicBezTo>
                    <a:cubicBezTo>
                      <a:pt x="169" y="18"/>
                      <a:pt x="177" y="9"/>
                      <a:pt x="184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08B83FA3-1D23-47EB-A9FB-D1CA5BED3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901" y="2370138"/>
                <a:ext cx="427038" cy="57150"/>
              </a:xfrm>
              <a:custGeom>
                <a:avLst/>
                <a:gdLst>
                  <a:gd name="T0" fmla="*/ 126 w 278"/>
                  <a:gd name="T1" fmla="*/ 0 h 37"/>
                  <a:gd name="T2" fmla="*/ 113 w 278"/>
                  <a:gd name="T3" fmla="*/ 8 h 37"/>
                  <a:gd name="T4" fmla="*/ 104 w 278"/>
                  <a:gd name="T5" fmla="*/ 0 h 37"/>
                  <a:gd name="T6" fmla="*/ 0 w 278"/>
                  <a:gd name="T7" fmla="*/ 0 h 37"/>
                  <a:gd name="T8" fmla="*/ 30 w 278"/>
                  <a:gd name="T9" fmla="*/ 37 h 37"/>
                  <a:gd name="T10" fmla="*/ 251 w 278"/>
                  <a:gd name="T11" fmla="*/ 37 h 37"/>
                  <a:gd name="T12" fmla="*/ 278 w 278"/>
                  <a:gd name="T13" fmla="*/ 0 h 37"/>
                  <a:gd name="T14" fmla="*/ 126 w 278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">
                    <a:moveTo>
                      <a:pt x="126" y="0"/>
                    </a:moveTo>
                    <a:cubicBezTo>
                      <a:pt x="113" y="8"/>
                      <a:pt x="113" y="8"/>
                      <a:pt x="113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11"/>
                      <a:pt x="18" y="24"/>
                      <a:pt x="30" y="37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61" y="25"/>
                      <a:pt x="270" y="12"/>
                      <a:pt x="278" y="0"/>
                    </a:cubicBez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63">
                <a:extLst>
                  <a:ext uri="{FF2B5EF4-FFF2-40B4-BE49-F238E27FC236}">
                    <a16:creationId xmlns:a16="http://schemas.microsoft.com/office/drawing/2014/main" id="{A92198B7-C69F-4234-A82D-6BC113343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6938" y="2370138"/>
                <a:ext cx="77788" cy="57150"/>
              </a:xfrm>
              <a:custGeom>
                <a:avLst/>
                <a:gdLst>
                  <a:gd name="T0" fmla="*/ 24 w 51"/>
                  <a:gd name="T1" fmla="*/ 0 h 37"/>
                  <a:gd name="T2" fmla="*/ 21 w 51"/>
                  <a:gd name="T3" fmla="*/ 0 h 37"/>
                  <a:gd name="T4" fmla="*/ 0 w 51"/>
                  <a:gd name="T5" fmla="*/ 37 h 37"/>
                  <a:gd name="T6" fmla="*/ 51 w 51"/>
                  <a:gd name="T7" fmla="*/ 37 h 37"/>
                  <a:gd name="T8" fmla="*/ 24 w 5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3" y="13"/>
                      <a:pt x="6" y="25"/>
                      <a:pt x="0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37" y="19"/>
                      <a:pt x="27" y="6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64">
                <a:extLst>
                  <a:ext uri="{FF2B5EF4-FFF2-40B4-BE49-F238E27FC236}">
                    <a16:creationId xmlns:a16="http://schemas.microsoft.com/office/drawing/2014/main" id="{463B2ADC-45BE-40E1-B297-331DC3265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1576" y="2381251"/>
                <a:ext cx="358775" cy="384175"/>
              </a:xfrm>
              <a:custGeom>
                <a:avLst/>
                <a:gdLst>
                  <a:gd name="T0" fmla="*/ 16 w 233"/>
                  <a:gd name="T1" fmla="*/ 136 h 249"/>
                  <a:gd name="T2" fmla="*/ 0 w 233"/>
                  <a:gd name="T3" fmla="*/ 146 h 249"/>
                  <a:gd name="T4" fmla="*/ 198 w 233"/>
                  <a:gd name="T5" fmla="*/ 167 h 249"/>
                  <a:gd name="T6" fmla="*/ 161 w 233"/>
                  <a:gd name="T7" fmla="*/ 0 h 249"/>
                  <a:gd name="T8" fmla="*/ 146 w 233"/>
                  <a:gd name="T9" fmla="*/ 20 h 249"/>
                  <a:gd name="T10" fmla="*/ 190 w 233"/>
                  <a:gd name="T11" fmla="*/ 168 h 249"/>
                  <a:gd name="T12" fmla="*/ 16 w 233"/>
                  <a:gd name="T13" fmla="*/ 1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49">
                    <a:moveTo>
                      <a:pt x="16" y="136"/>
                    </a:moveTo>
                    <a:cubicBezTo>
                      <a:pt x="16" y="136"/>
                      <a:pt x="2" y="145"/>
                      <a:pt x="0" y="146"/>
                    </a:cubicBezTo>
                    <a:cubicBezTo>
                      <a:pt x="0" y="146"/>
                      <a:pt x="151" y="249"/>
                      <a:pt x="198" y="167"/>
                    </a:cubicBezTo>
                    <a:cubicBezTo>
                      <a:pt x="233" y="100"/>
                      <a:pt x="161" y="0"/>
                      <a:pt x="161" y="0"/>
                    </a:cubicBezTo>
                    <a:cubicBezTo>
                      <a:pt x="161" y="0"/>
                      <a:pt x="147" y="19"/>
                      <a:pt x="146" y="20"/>
                    </a:cubicBezTo>
                    <a:cubicBezTo>
                      <a:pt x="146" y="20"/>
                      <a:pt x="217" y="117"/>
                      <a:pt x="190" y="168"/>
                    </a:cubicBezTo>
                    <a:cubicBezTo>
                      <a:pt x="150" y="235"/>
                      <a:pt x="16" y="136"/>
                      <a:pt x="1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79">
                <a:extLst>
                  <a:ext uri="{FF2B5EF4-FFF2-40B4-BE49-F238E27FC236}">
                    <a16:creationId xmlns:a16="http://schemas.microsoft.com/office/drawing/2014/main" id="{30EED44B-0DF7-4D2F-9524-7A7E70055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688" y="2193926"/>
                <a:ext cx="127000" cy="93663"/>
              </a:xfrm>
              <a:custGeom>
                <a:avLst/>
                <a:gdLst>
                  <a:gd name="T0" fmla="*/ 16 w 82"/>
                  <a:gd name="T1" fmla="*/ 23 h 61"/>
                  <a:gd name="T2" fmla="*/ 3 w 82"/>
                  <a:gd name="T3" fmla="*/ 13 h 61"/>
                  <a:gd name="T4" fmla="*/ 8 w 82"/>
                  <a:gd name="T5" fmla="*/ 8 h 61"/>
                  <a:gd name="T6" fmla="*/ 18 w 82"/>
                  <a:gd name="T7" fmla="*/ 8 h 61"/>
                  <a:gd name="T8" fmla="*/ 26 w 82"/>
                  <a:gd name="T9" fmla="*/ 0 h 61"/>
                  <a:gd name="T10" fmla="*/ 30 w 82"/>
                  <a:gd name="T11" fmla="*/ 7 h 61"/>
                  <a:gd name="T12" fmla="*/ 36 w 82"/>
                  <a:gd name="T13" fmla="*/ 23 h 61"/>
                  <a:gd name="T14" fmla="*/ 43 w 82"/>
                  <a:gd name="T15" fmla="*/ 23 h 61"/>
                  <a:gd name="T16" fmla="*/ 39 w 82"/>
                  <a:gd name="T17" fmla="*/ 11 h 61"/>
                  <a:gd name="T18" fmla="*/ 47 w 82"/>
                  <a:gd name="T19" fmla="*/ 14 h 61"/>
                  <a:gd name="T20" fmla="*/ 56 w 82"/>
                  <a:gd name="T21" fmla="*/ 29 h 61"/>
                  <a:gd name="T22" fmla="*/ 82 w 82"/>
                  <a:gd name="T23" fmla="*/ 37 h 61"/>
                  <a:gd name="T24" fmla="*/ 78 w 82"/>
                  <a:gd name="T25" fmla="*/ 44 h 61"/>
                  <a:gd name="T26" fmla="*/ 70 w 82"/>
                  <a:gd name="T27" fmla="*/ 45 h 61"/>
                  <a:gd name="T28" fmla="*/ 62 w 82"/>
                  <a:gd name="T29" fmla="*/ 44 h 61"/>
                  <a:gd name="T30" fmla="*/ 63 w 82"/>
                  <a:gd name="T31" fmla="*/ 49 h 61"/>
                  <a:gd name="T32" fmla="*/ 64 w 82"/>
                  <a:gd name="T33" fmla="*/ 59 h 61"/>
                  <a:gd name="T34" fmla="*/ 52 w 82"/>
                  <a:gd name="T35" fmla="*/ 57 h 61"/>
                  <a:gd name="T36" fmla="*/ 44 w 82"/>
                  <a:gd name="T37" fmla="*/ 43 h 61"/>
                  <a:gd name="T38" fmla="*/ 40 w 82"/>
                  <a:gd name="T39" fmla="*/ 34 h 61"/>
                  <a:gd name="T40" fmla="*/ 34 w 82"/>
                  <a:gd name="T41" fmla="*/ 36 h 61"/>
                  <a:gd name="T42" fmla="*/ 28 w 82"/>
                  <a:gd name="T43" fmla="*/ 55 h 61"/>
                  <a:gd name="T44" fmla="*/ 20 w 82"/>
                  <a:gd name="T45" fmla="*/ 53 h 61"/>
                  <a:gd name="T46" fmla="*/ 16 w 82"/>
                  <a:gd name="T47" fmla="*/ 2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16" y="23"/>
                    </a:moveTo>
                    <a:cubicBezTo>
                      <a:pt x="16" y="23"/>
                      <a:pt x="6" y="16"/>
                      <a:pt x="3" y="13"/>
                    </a:cubicBezTo>
                    <a:cubicBezTo>
                      <a:pt x="0" y="10"/>
                      <a:pt x="3" y="7"/>
                      <a:pt x="8" y="8"/>
                    </a:cubicBezTo>
                    <a:cubicBezTo>
                      <a:pt x="13" y="9"/>
                      <a:pt x="15" y="11"/>
                      <a:pt x="18" y="8"/>
                    </a:cubicBezTo>
                    <a:cubicBezTo>
                      <a:pt x="21" y="5"/>
                      <a:pt x="23" y="0"/>
                      <a:pt x="26" y="0"/>
                    </a:cubicBezTo>
                    <a:cubicBezTo>
                      <a:pt x="29" y="1"/>
                      <a:pt x="29" y="1"/>
                      <a:pt x="30" y="7"/>
                    </a:cubicBezTo>
                    <a:cubicBezTo>
                      <a:pt x="31" y="12"/>
                      <a:pt x="33" y="21"/>
                      <a:pt x="36" y="23"/>
                    </a:cubicBezTo>
                    <a:cubicBezTo>
                      <a:pt x="40" y="25"/>
                      <a:pt x="44" y="27"/>
                      <a:pt x="43" y="23"/>
                    </a:cubicBezTo>
                    <a:cubicBezTo>
                      <a:pt x="42" y="19"/>
                      <a:pt x="40" y="12"/>
                      <a:pt x="39" y="11"/>
                    </a:cubicBezTo>
                    <a:cubicBezTo>
                      <a:pt x="38" y="10"/>
                      <a:pt x="45" y="11"/>
                      <a:pt x="47" y="14"/>
                    </a:cubicBezTo>
                    <a:cubicBezTo>
                      <a:pt x="49" y="16"/>
                      <a:pt x="54" y="28"/>
                      <a:pt x="56" y="29"/>
                    </a:cubicBezTo>
                    <a:cubicBezTo>
                      <a:pt x="57" y="30"/>
                      <a:pt x="76" y="36"/>
                      <a:pt x="82" y="37"/>
                    </a:cubicBezTo>
                    <a:cubicBezTo>
                      <a:pt x="82" y="37"/>
                      <a:pt x="81" y="43"/>
                      <a:pt x="78" y="44"/>
                    </a:cubicBezTo>
                    <a:cubicBezTo>
                      <a:pt x="75" y="45"/>
                      <a:pt x="71" y="45"/>
                      <a:pt x="70" y="45"/>
                    </a:cubicBezTo>
                    <a:cubicBezTo>
                      <a:pt x="69" y="45"/>
                      <a:pt x="62" y="44"/>
                      <a:pt x="62" y="44"/>
                    </a:cubicBezTo>
                    <a:cubicBezTo>
                      <a:pt x="62" y="44"/>
                      <a:pt x="61" y="47"/>
                      <a:pt x="63" y="49"/>
                    </a:cubicBezTo>
                    <a:cubicBezTo>
                      <a:pt x="64" y="50"/>
                      <a:pt x="67" y="58"/>
                      <a:pt x="64" y="59"/>
                    </a:cubicBezTo>
                    <a:cubicBezTo>
                      <a:pt x="60" y="61"/>
                      <a:pt x="55" y="60"/>
                      <a:pt x="52" y="57"/>
                    </a:cubicBezTo>
                    <a:cubicBezTo>
                      <a:pt x="50" y="54"/>
                      <a:pt x="44" y="44"/>
                      <a:pt x="44" y="43"/>
                    </a:cubicBezTo>
                    <a:cubicBezTo>
                      <a:pt x="43" y="42"/>
                      <a:pt x="42" y="35"/>
                      <a:pt x="40" y="34"/>
                    </a:cubicBezTo>
                    <a:cubicBezTo>
                      <a:pt x="38" y="34"/>
                      <a:pt x="33" y="31"/>
                      <a:pt x="34" y="36"/>
                    </a:cubicBezTo>
                    <a:cubicBezTo>
                      <a:pt x="35" y="40"/>
                      <a:pt x="35" y="52"/>
                      <a:pt x="28" y="55"/>
                    </a:cubicBezTo>
                    <a:cubicBezTo>
                      <a:pt x="21" y="58"/>
                      <a:pt x="18" y="57"/>
                      <a:pt x="20" y="53"/>
                    </a:cubicBezTo>
                    <a:cubicBezTo>
                      <a:pt x="23" y="48"/>
                      <a:pt x="19" y="27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80">
                <a:extLst>
                  <a:ext uri="{FF2B5EF4-FFF2-40B4-BE49-F238E27FC236}">
                    <a16:creationId xmlns:a16="http://schemas.microsoft.com/office/drawing/2014/main" id="{EB8DB4BB-217C-4DF0-8C20-0DCB6C129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451" y="2127251"/>
                <a:ext cx="144463" cy="79375"/>
              </a:xfrm>
              <a:custGeom>
                <a:avLst/>
                <a:gdLst>
                  <a:gd name="T0" fmla="*/ 19 w 94"/>
                  <a:gd name="T1" fmla="*/ 26 h 51"/>
                  <a:gd name="T2" fmla="*/ 5 w 94"/>
                  <a:gd name="T3" fmla="*/ 19 h 51"/>
                  <a:gd name="T4" fmla="*/ 4 w 94"/>
                  <a:gd name="T5" fmla="*/ 12 h 51"/>
                  <a:gd name="T6" fmla="*/ 12 w 94"/>
                  <a:gd name="T7" fmla="*/ 14 h 51"/>
                  <a:gd name="T8" fmla="*/ 19 w 94"/>
                  <a:gd name="T9" fmla="*/ 18 h 51"/>
                  <a:gd name="T10" fmla="*/ 20 w 94"/>
                  <a:gd name="T11" fmla="*/ 13 h 51"/>
                  <a:gd name="T12" fmla="*/ 20 w 94"/>
                  <a:gd name="T13" fmla="*/ 3 h 51"/>
                  <a:gd name="T14" fmla="*/ 25 w 94"/>
                  <a:gd name="T15" fmla="*/ 5 h 51"/>
                  <a:gd name="T16" fmla="*/ 24 w 94"/>
                  <a:gd name="T17" fmla="*/ 19 h 51"/>
                  <a:gd name="T18" fmla="*/ 28 w 94"/>
                  <a:gd name="T19" fmla="*/ 21 h 51"/>
                  <a:gd name="T20" fmla="*/ 35 w 94"/>
                  <a:gd name="T21" fmla="*/ 24 h 51"/>
                  <a:gd name="T22" fmla="*/ 41 w 94"/>
                  <a:gd name="T23" fmla="*/ 10 h 51"/>
                  <a:gd name="T24" fmla="*/ 45 w 94"/>
                  <a:gd name="T25" fmla="*/ 16 h 51"/>
                  <a:gd name="T26" fmla="*/ 45 w 94"/>
                  <a:gd name="T27" fmla="*/ 22 h 51"/>
                  <a:gd name="T28" fmla="*/ 52 w 94"/>
                  <a:gd name="T29" fmla="*/ 27 h 51"/>
                  <a:gd name="T30" fmla="*/ 58 w 94"/>
                  <a:gd name="T31" fmla="*/ 23 h 51"/>
                  <a:gd name="T32" fmla="*/ 69 w 94"/>
                  <a:gd name="T33" fmla="*/ 19 h 51"/>
                  <a:gd name="T34" fmla="*/ 78 w 94"/>
                  <a:gd name="T35" fmla="*/ 25 h 51"/>
                  <a:gd name="T36" fmla="*/ 91 w 94"/>
                  <a:gd name="T37" fmla="*/ 24 h 51"/>
                  <a:gd name="T38" fmla="*/ 85 w 94"/>
                  <a:gd name="T39" fmla="*/ 37 h 51"/>
                  <a:gd name="T40" fmla="*/ 81 w 94"/>
                  <a:gd name="T41" fmla="*/ 43 h 51"/>
                  <a:gd name="T42" fmla="*/ 68 w 94"/>
                  <a:gd name="T43" fmla="*/ 42 h 51"/>
                  <a:gd name="T44" fmla="*/ 61 w 94"/>
                  <a:gd name="T45" fmla="*/ 40 h 51"/>
                  <a:gd name="T46" fmla="*/ 55 w 94"/>
                  <a:gd name="T47" fmla="*/ 50 h 51"/>
                  <a:gd name="T48" fmla="*/ 51 w 94"/>
                  <a:gd name="T49" fmla="*/ 46 h 51"/>
                  <a:gd name="T50" fmla="*/ 54 w 94"/>
                  <a:gd name="T51" fmla="*/ 36 h 51"/>
                  <a:gd name="T52" fmla="*/ 47 w 94"/>
                  <a:gd name="T53" fmla="*/ 32 h 51"/>
                  <a:gd name="T54" fmla="*/ 43 w 94"/>
                  <a:gd name="T55" fmla="*/ 39 h 51"/>
                  <a:gd name="T56" fmla="*/ 44 w 94"/>
                  <a:gd name="T57" fmla="*/ 43 h 51"/>
                  <a:gd name="T58" fmla="*/ 42 w 94"/>
                  <a:gd name="T59" fmla="*/ 49 h 51"/>
                  <a:gd name="T60" fmla="*/ 36 w 94"/>
                  <a:gd name="T61" fmla="*/ 45 h 51"/>
                  <a:gd name="T62" fmla="*/ 34 w 94"/>
                  <a:gd name="T63" fmla="*/ 33 h 51"/>
                  <a:gd name="T64" fmla="*/ 26 w 94"/>
                  <a:gd name="T65" fmla="*/ 33 h 51"/>
                  <a:gd name="T66" fmla="*/ 21 w 94"/>
                  <a:gd name="T67" fmla="*/ 36 h 51"/>
                  <a:gd name="T68" fmla="*/ 19 w 94"/>
                  <a:gd name="T69" fmla="*/ 2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51">
                    <a:moveTo>
                      <a:pt x="19" y="26"/>
                    </a:moveTo>
                    <a:cubicBezTo>
                      <a:pt x="19" y="26"/>
                      <a:pt x="7" y="21"/>
                      <a:pt x="5" y="19"/>
                    </a:cubicBezTo>
                    <a:cubicBezTo>
                      <a:pt x="3" y="17"/>
                      <a:pt x="0" y="14"/>
                      <a:pt x="4" y="12"/>
                    </a:cubicBezTo>
                    <a:cubicBezTo>
                      <a:pt x="8" y="11"/>
                      <a:pt x="10" y="12"/>
                      <a:pt x="12" y="14"/>
                    </a:cubicBezTo>
                    <a:cubicBezTo>
                      <a:pt x="15" y="17"/>
                      <a:pt x="19" y="18"/>
                      <a:pt x="19" y="18"/>
                    </a:cubicBezTo>
                    <a:cubicBezTo>
                      <a:pt x="20" y="18"/>
                      <a:pt x="20" y="14"/>
                      <a:pt x="20" y="13"/>
                    </a:cubicBezTo>
                    <a:cubicBezTo>
                      <a:pt x="19" y="8"/>
                      <a:pt x="19" y="5"/>
                      <a:pt x="20" y="3"/>
                    </a:cubicBezTo>
                    <a:cubicBezTo>
                      <a:pt x="21" y="1"/>
                      <a:pt x="23" y="0"/>
                      <a:pt x="25" y="5"/>
                    </a:cubicBezTo>
                    <a:cubicBezTo>
                      <a:pt x="27" y="13"/>
                      <a:pt x="24" y="19"/>
                      <a:pt x="24" y="19"/>
                    </a:cubicBezTo>
                    <a:cubicBezTo>
                      <a:pt x="24" y="19"/>
                      <a:pt x="25" y="20"/>
                      <a:pt x="28" y="21"/>
                    </a:cubicBezTo>
                    <a:cubicBezTo>
                      <a:pt x="31" y="23"/>
                      <a:pt x="35" y="24"/>
                      <a:pt x="35" y="24"/>
                    </a:cubicBezTo>
                    <a:cubicBezTo>
                      <a:pt x="35" y="24"/>
                      <a:pt x="38" y="12"/>
                      <a:pt x="41" y="10"/>
                    </a:cubicBezTo>
                    <a:cubicBezTo>
                      <a:pt x="43" y="9"/>
                      <a:pt x="49" y="10"/>
                      <a:pt x="45" y="16"/>
                    </a:cubicBezTo>
                    <a:cubicBezTo>
                      <a:pt x="43" y="20"/>
                      <a:pt x="44" y="20"/>
                      <a:pt x="45" y="22"/>
                    </a:cubicBezTo>
                    <a:cubicBezTo>
                      <a:pt x="47" y="24"/>
                      <a:pt x="47" y="27"/>
                      <a:pt x="52" y="27"/>
                    </a:cubicBezTo>
                    <a:cubicBezTo>
                      <a:pt x="56" y="26"/>
                      <a:pt x="57" y="25"/>
                      <a:pt x="58" y="23"/>
                    </a:cubicBezTo>
                    <a:cubicBezTo>
                      <a:pt x="58" y="21"/>
                      <a:pt x="62" y="15"/>
                      <a:pt x="69" y="19"/>
                    </a:cubicBezTo>
                    <a:cubicBezTo>
                      <a:pt x="69" y="19"/>
                      <a:pt x="74" y="28"/>
                      <a:pt x="78" y="25"/>
                    </a:cubicBezTo>
                    <a:cubicBezTo>
                      <a:pt x="82" y="22"/>
                      <a:pt x="88" y="20"/>
                      <a:pt x="91" y="24"/>
                    </a:cubicBezTo>
                    <a:cubicBezTo>
                      <a:pt x="94" y="28"/>
                      <a:pt x="87" y="34"/>
                      <a:pt x="85" y="37"/>
                    </a:cubicBezTo>
                    <a:cubicBezTo>
                      <a:pt x="84" y="39"/>
                      <a:pt x="84" y="40"/>
                      <a:pt x="81" y="43"/>
                    </a:cubicBezTo>
                    <a:cubicBezTo>
                      <a:pt x="78" y="46"/>
                      <a:pt x="71" y="47"/>
                      <a:pt x="68" y="42"/>
                    </a:cubicBezTo>
                    <a:cubicBezTo>
                      <a:pt x="65" y="37"/>
                      <a:pt x="63" y="30"/>
                      <a:pt x="61" y="40"/>
                    </a:cubicBezTo>
                    <a:cubicBezTo>
                      <a:pt x="59" y="50"/>
                      <a:pt x="55" y="50"/>
                      <a:pt x="55" y="50"/>
                    </a:cubicBezTo>
                    <a:cubicBezTo>
                      <a:pt x="55" y="50"/>
                      <a:pt x="46" y="51"/>
                      <a:pt x="51" y="46"/>
                    </a:cubicBezTo>
                    <a:cubicBezTo>
                      <a:pt x="51" y="46"/>
                      <a:pt x="55" y="39"/>
                      <a:pt x="54" y="36"/>
                    </a:cubicBezTo>
                    <a:cubicBezTo>
                      <a:pt x="53" y="33"/>
                      <a:pt x="47" y="32"/>
                      <a:pt x="47" y="32"/>
                    </a:cubicBezTo>
                    <a:cubicBezTo>
                      <a:pt x="47" y="32"/>
                      <a:pt x="43" y="28"/>
                      <a:pt x="43" y="39"/>
                    </a:cubicBezTo>
                    <a:cubicBezTo>
                      <a:pt x="43" y="39"/>
                      <a:pt x="42" y="41"/>
                      <a:pt x="44" y="43"/>
                    </a:cubicBezTo>
                    <a:cubicBezTo>
                      <a:pt x="46" y="44"/>
                      <a:pt x="45" y="48"/>
                      <a:pt x="42" y="49"/>
                    </a:cubicBezTo>
                    <a:cubicBezTo>
                      <a:pt x="40" y="50"/>
                      <a:pt x="34" y="49"/>
                      <a:pt x="36" y="45"/>
                    </a:cubicBezTo>
                    <a:cubicBezTo>
                      <a:pt x="37" y="41"/>
                      <a:pt x="36" y="34"/>
                      <a:pt x="34" y="33"/>
                    </a:cubicBezTo>
                    <a:cubicBezTo>
                      <a:pt x="33" y="32"/>
                      <a:pt x="28" y="30"/>
                      <a:pt x="26" y="33"/>
                    </a:cubicBezTo>
                    <a:cubicBezTo>
                      <a:pt x="25" y="36"/>
                      <a:pt x="23" y="38"/>
                      <a:pt x="21" y="36"/>
                    </a:cubicBezTo>
                    <a:cubicBezTo>
                      <a:pt x="18" y="33"/>
                      <a:pt x="21" y="29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8B80E22A-9818-4052-994E-C577A5FFD9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3576" y="1935163"/>
                <a:ext cx="138113" cy="152400"/>
              </a:xfrm>
              <a:custGeom>
                <a:avLst/>
                <a:gdLst>
                  <a:gd name="T0" fmla="*/ 1 w 90"/>
                  <a:gd name="T1" fmla="*/ 34 h 99"/>
                  <a:gd name="T2" fmla="*/ 8 w 90"/>
                  <a:gd name="T3" fmla="*/ 30 h 99"/>
                  <a:gd name="T4" fmla="*/ 12 w 90"/>
                  <a:gd name="T5" fmla="*/ 38 h 99"/>
                  <a:gd name="T6" fmla="*/ 18 w 90"/>
                  <a:gd name="T7" fmla="*/ 42 h 99"/>
                  <a:gd name="T8" fmla="*/ 23 w 90"/>
                  <a:gd name="T9" fmla="*/ 48 h 99"/>
                  <a:gd name="T10" fmla="*/ 31 w 90"/>
                  <a:gd name="T11" fmla="*/ 55 h 99"/>
                  <a:gd name="T12" fmla="*/ 32 w 90"/>
                  <a:gd name="T13" fmla="*/ 50 h 99"/>
                  <a:gd name="T14" fmla="*/ 35 w 90"/>
                  <a:gd name="T15" fmla="*/ 57 h 99"/>
                  <a:gd name="T16" fmla="*/ 39 w 90"/>
                  <a:gd name="T17" fmla="*/ 59 h 99"/>
                  <a:gd name="T18" fmla="*/ 41 w 90"/>
                  <a:gd name="T19" fmla="*/ 63 h 99"/>
                  <a:gd name="T20" fmla="*/ 57 w 90"/>
                  <a:gd name="T21" fmla="*/ 74 h 99"/>
                  <a:gd name="T22" fmla="*/ 51 w 90"/>
                  <a:gd name="T23" fmla="*/ 80 h 99"/>
                  <a:gd name="T24" fmla="*/ 41 w 90"/>
                  <a:gd name="T25" fmla="*/ 75 h 99"/>
                  <a:gd name="T26" fmla="*/ 43 w 90"/>
                  <a:gd name="T27" fmla="*/ 85 h 99"/>
                  <a:gd name="T28" fmla="*/ 30 w 90"/>
                  <a:gd name="T29" fmla="*/ 88 h 99"/>
                  <a:gd name="T30" fmla="*/ 26 w 90"/>
                  <a:gd name="T31" fmla="*/ 76 h 99"/>
                  <a:gd name="T32" fmla="*/ 27 w 90"/>
                  <a:gd name="T33" fmla="*/ 70 h 99"/>
                  <a:gd name="T34" fmla="*/ 32 w 90"/>
                  <a:gd name="T35" fmla="*/ 71 h 99"/>
                  <a:gd name="T36" fmla="*/ 30 w 90"/>
                  <a:gd name="T37" fmla="*/ 64 h 99"/>
                  <a:gd name="T38" fmla="*/ 21 w 90"/>
                  <a:gd name="T39" fmla="*/ 55 h 99"/>
                  <a:gd name="T40" fmla="*/ 11 w 90"/>
                  <a:gd name="T41" fmla="*/ 85 h 99"/>
                  <a:gd name="T42" fmla="*/ 1 w 90"/>
                  <a:gd name="T43" fmla="*/ 89 h 99"/>
                  <a:gd name="T44" fmla="*/ 2 w 90"/>
                  <a:gd name="T45" fmla="*/ 84 h 99"/>
                  <a:gd name="T46" fmla="*/ 11 w 90"/>
                  <a:gd name="T47" fmla="*/ 67 h 99"/>
                  <a:gd name="T48" fmla="*/ 15 w 90"/>
                  <a:gd name="T49" fmla="*/ 50 h 99"/>
                  <a:gd name="T50" fmla="*/ 1 w 90"/>
                  <a:gd name="T51" fmla="*/ 34 h 99"/>
                  <a:gd name="T52" fmla="*/ 24 w 90"/>
                  <a:gd name="T53" fmla="*/ 37 h 99"/>
                  <a:gd name="T54" fmla="*/ 24 w 90"/>
                  <a:gd name="T55" fmla="*/ 44 h 99"/>
                  <a:gd name="T56" fmla="*/ 30 w 90"/>
                  <a:gd name="T57" fmla="*/ 43 h 99"/>
                  <a:gd name="T58" fmla="*/ 39 w 90"/>
                  <a:gd name="T59" fmla="*/ 32 h 99"/>
                  <a:gd name="T60" fmla="*/ 42 w 90"/>
                  <a:gd name="T61" fmla="*/ 31 h 99"/>
                  <a:gd name="T62" fmla="*/ 44 w 90"/>
                  <a:gd name="T63" fmla="*/ 50 h 99"/>
                  <a:gd name="T64" fmla="*/ 51 w 90"/>
                  <a:gd name="T65" fmla="*/ 57 h 99"/>
                  <a:gd name="T66" fmla="*/ 54 w 90"/>
                  <a:gd name="T67" fmla="*/ 45 h 99"/>
                  <a:gd name="T68" fmla="*/ 56 w 90"/>
                  <a:gd name="T69" fmla="*/ 37 h 99"/>
                  <a:gd name="T70" fmla="*/ 63 w 90"/>
                  <a:gd name="T71" fmla="*/ 38 h 99"/>
                  <a:gd name="T72" fmla="*/ 74 w 90"/>
                  <a:gd name="T73" fmla="*/ 46 h 99"/>
                  <a:gd name="T74" fmla="*/ 82 w 90"/>
                  <a:gd name="T75" fmla="*/ 49 h 99"/>
                  <a:gd name="T76" fmla="*/ 87 w 90"/>
                  <a:gd name="T77" fmla="*/ 43 h 99"/>
                  <a:gd name="T78" fmla="*/ 64 w 90"/>
                  <a:gd name="T79" fmla="*/ 29 h 99"/>
                  <a:gd name="T80" fmla="*/ 84 w 90"/>
                  <a:gd name="T81" fmla="*/ 9 h 99"/>
                  <a:gd name="T82" fmla="*/ 77 w 90"/>
                  <a:gd name="T83" fmla="*/ 4 h 99"/>
                  <a:gd name="T84" fmla="*/ 64 w 90"/>
                  <a:gd name="T85" fmla="*/ 19 h 99"/>
                  <a:gd name="T86" fmla="*/ 55 w 90"/>
                  <a:gd name="T87" fmla="*/ 23 h 99"/>
                  <a:gd name="T88" fmla="*/ 47 w 90"/>
                  <a:gd name="T89" fmla="*/ 11 h 99"/>
                  <a:gd name="T90" fmla="*/ 49 w 90"/>
                  <a:gd name="T91" fmla="*/ 6 h 99"/>
                  <a:gd name="T92" fmla="*/ 43 w 90"/>
                  <a:gd name="T93" fmla="*/ 0 h 99"/>
                  <a:gd name="T94" fmla="*/ 35 w 90"/>
                  <a:gd name="T95" fmla="*/ 10 h 99"/>
                  <a:gd name="T96" fmla="*/ 20 w 90"/>
                  <a:gd name="T97" fmla="*/ 2 h 99"/>
                  <a:gd name="T98" fmla="*/ 18 w 90"/>
                  <a:gd name="T99" fmla="*/ 8 h 99"/>
                  <a:gd name="T100" fmla="*/ 30 w 90"/>
                  <a:gd name="T101" fmla="*/ 16 h 99"/>
                  <a:gd name="T102" fmla="*/ 24 w 90"/>
                  <a:gd name="T103" fmla="*/ 3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0" h="99">
                    <a:moveTo>
                      <a:pt x="1" y="34"/>
                    </a:moveTo>
                    <a:cubicBezTo>
                      <a:pt x="1" y="34"/>
                      <a:pt x="4" y="28"/>
                      <a:pt x="8" y="30"/>
                    </a:cubicBezTo>
                    <a:cubicBezTo>
                      <a:pt x="11" y="33"/>
                      <a:pt x="11" y="37"/>
                      <a:pt x="12" y="38"/>
                    </a:cubicBezTo>
                    <a:cubicBezTo>
                      <a:pt x="13" y="39"/>
                      <a:pt x="17" y="42"/>
                      <a:pt x="18" y="42"/>
                    </a:cubicBezTo>
                    <a:cubicBezTo>
                      <a:pt x="20" y="42"/>
                      <a:pt x="22" y="40"/>
                      <a:pt x="23" y="48"/>
                    </a:cubicBezTo>
                    <a:cubicBezTo>
                      <a:pt x="23" y="48"/>
                      <a:pt x="26" y="53"/>
                      <a:pt x="31" y="55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3" y="54"/>
                      <a:pt x="35" y="57"/>
                    </a:cubicBezTo>
                    <a:cubicBezTo>
                      <a:pt x="37" y="60"/>
                      <a:pt x="38" y="57"/>
                      <a:pt x="39" y="59"/>
                    </a:cubicBezTo>
                    <a:cubicBezTo>
                      <a:pt x="40" y="62"/>
                      <a:pt x="41" y="63"/>
                      <a:pt x="41" y="63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4"/>
                      <a:pt x="58" y="81"/>
                      <a:pt x="51" y="80"/>
                    </a:cubicBezTo>
                    <a:cubicBezTo>
                      <a:pt x="44" y="78"/>
                      <a:pt x="43" y="72"/>
                      <a:pt x="41" y="75"/>
                    </a:cubicBezTo>
                    <a:cubicBezTo>
                      <a:pt x="40" y="79"/>
                      <a:pt x="42" y="82"/>
                      <a:pt x="43" y="85"/>
                    </a:cubicBezTo>
                    <a:cubicBezTo>
                      <a:pt x="43" y="88"/>
                      <a:pt x="36" y="99"/>
                      <a:pt x="30" y="8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6"/>
                      <a:pt x="26" y="72"/>
                      <a:pt x="27" y="70"/>
                    </a:cubicBezTo>
                    <a:cubicBezTo>
                      <a:pt x="29" y="69"/>
                      <a:pt x="32" y="71"/>
                      <a:pt x="32" y="71"/>
                    </a:cubicBezTo>
                    <a:cubicBezTo>
                      <a:pt x="32" y="71"/>
                      <a:pt x="34" y="69"/>
                      <a:pt x="30" y="64"/>
                    </a:cubicBezTo>
                    <a:cubicBezTo>
                      <a:pt x="27" y="59"/>
                      <a:pt x="21" y="56"/>
                      <a:pt x="21" y="55"/>
                    </a:cubicBezTo>
                    <a:cubicBezTo>
                      <a:pt x="20" y="55"/>
                      <a:pt x="15" y="76"/>
                      <a:pt x="11" y="85"/>
                    </a:cubicBezTo>
                    <a:cubicBezTo>
                      <a:pt x="7" y="93"/>
                      <a:pt x="3" y="90"/>
                      <a:pt x="1" y="89"/>
                    </a:cubicBezTo>
                    <a:cubicBezTo>
                      <a:pt x="0" y="88"/>
                      <a:pt x="0" y="85"/>
                      <a:pt x="2" y="84"/>
                    </a:cubicBezTo>
                    <a:cubicBezTo>
                      <a:pt x="5" y="83"/>
                      <a:pt x="7" y="78"/>
                      <a:pt x="11" y="67"/>
                    </a:cubicBezTo>
                    <a:cubicBezTo>
                      <a:pt x="14" y="55"/>
                      <a:pt x="16" y="52"/>
                      <a:pt x="15" y="50"/>
                    </a:cubicBezTo>
                    <a:cubicBezTo>
                      <a:pt x="14" y="49"/>
                      <a:pt x="5" y="37"/>
                      <a:pt x="1" y="34"/>
                    </a:cubicBezTo>
                    <a:close/>
                    <a:moveTo>
                      <a:pt x="24" y="37"/>
                    </a:moveTo>
                    <a:cubicBezTo>
                      <a:pt x="22" y="42"/>
                      <a:pt x="24" y="44"/>
                      <a:pt x="24" y="44"/>
                    </a:cubicBezTo>
                    <a:cubicBezTo>
                      <a:pt x="24" y="44"/>
                      <a:pt x="26" y="43"/>
                      <a:pt x="30" y="43"/>
                    </a:cubicBezTo>
                    <a:cubicBezTo>
                      <a:pt x="34" y="43"/>
                      <a:pt x="37" y="38"/>
                      <a:pt x="39" y="32"/>
                    </a:cubicBezTo>
                    <a:cubicBezTo>
                      <a:pt x="40" y="26"/>
                      <a:pt x="41" y="30"/>
                      <a:pt x="42" y="31"/>
                    </a:cubicBezTo>
                    <a:cubicBezTo>
                      <a:pt x="42" y="32"/>
                      <a:pt x="43" y="48"/>
                      <a:pt x="44" y="50"/>
                    </a:cubicBezTo>
                    <a:cubicBezTo>
                      <a:pt x="45" y="53"/>
                      <a:pt x="46" y="58"/>
                      <a:pt x="51" y="57"/>
                    </a:cubicBezTo>
                    <a:cubicBezTo>
                      <a:pt x="56" y="56"/>
                      <a:pt x="55" y="50"/>
                      <a:pt x="54" y="45"/>
                    </a:cubicBezTo>
                    <a:cubicBezTo>
                      <a:pt x="52" y="39"/>
                      <a:pt x="54" y="38"/>
                      <a:pt x="56" y="37"/>
                    </a:cubicBezTo>
                    <a:cubicBezTo>
                      <a:pt x="58" y="36"/>
                      <a:pt x="61" y="36"/>
                      <a:pt x="63" y="38"/>
                    </a:cubicBezTo>
                    <a:cubicBezTo>
                      <a:pt x="66" y="39"/>
                      <a:pt x="73" y="45"/>
                      <a:pt x="74" y="46"/>
                    </a:cubicBezTo>
                    <a:cubicBezTo>
                      <a:pt x="75" y="46"/>
                      <a:pt x="78" y="49"/>
                      <a:pt x="82" y="49"/>
                    </a:cubicBezTo>
                    <a:cubicBezTo>
                      <a:pt x="90" y="49"/>
                      <a:pt x="87" y="43"/>
                      <a:pt x="87" y="43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2" y="27"/>
                      <a:pt x="83" y="15"/>
                      <a:pt x="84" y="9"/>
                    </a:cubicBezTo>
                    <a:cubicBezTo>
                      <a:pt x="85" y="3"/>
                      <a:pt x="82" y="1"/>
                      <a:pt x="77" y="4"/>
                    </a:cubicBezTo>
                    <a:cubicBezTo>
                      <a:pt x="72" y="8"/>
                      <a:pt x="70" y="12"/>
                      <a:pt x="64" y="19"/>
                    </a:cubicBezTo>
                    <a:cubicBezTo>
                      <a:pt x="58" y="27"/>
                      <a:pt x="55" y="23"/>
                      <a:pt x="55" y="23"/>
                    </a:cubicBezTo>
                    <a:cubicBezTo>
                      <a:pt x="46" y="18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9" y="6"/>
                    </a:cubicBezTo>
                    <a:cubicBezTo>
                      <a:pt x="51" y="1"/>
                      <a:pt x="48" y="0"/>
                      <a:pt x="43" y="0"/>
                    </a:cubicBezTo>
                    <a:cubicBezTo>
                      <a:pt x="40" y="1"/>
                      <a:pt x="35" y="10"/>
                      <a:pt x="35" y="10"/>
                    </a:cubicBezTo>
                    <a:cubicBezTo>
                      <a:pt x="26" y="3"/>
                      <a:pt x="20" y="2"/>
                      <a:pt x="20" y="2"/>
                    </a:cubicBezTo>
                    <a:cubicBezTo>
                      <a:pt x="11" y="3"/>
                      <a:pt x="16" y="9"/>
                      <a:pt x="18" y="8"/>
                    </a:cubicBezTo>
                    <a:cubicBezTo>
                      <a:pt x="21" y="8"/>
                      <a:pt x="30" y="16"/>
                      <a:pt x="30" y="16"/>
                    </a:cubicBezTo>
                    <a:cubicBezTo>
                      <a:pt x="32" y="25"/>
                      <a:pt x="27" y="33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82">
                <a:extLst>
                  <a:ext uri="{FF2B5EF4-FFF2-40B4-BE49-F238E27FC236}">
                    <a16:creationId xmlns:a16="http://schemas.microsoft.com/office/drawing/2014/main" id="{DAFE7109-BAD8-43EF-9193-391374A2B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7088" y="1790701"/>
                <a:ext cx="144463" cy="127000"/>
              </a:xfrm>
              <a:custGeom>
                <a:avLst/>
                <a:gdLst>
                  <a:gd name="T0" fmla="*/ 37 w 94"/>
                  <a:gd name="T1" fmla="*/ 17 h 83"/>
                  <a:gd name="T2" fmla="*/ 38 w 94"/>
                  <a:gd name="T3" fmla="*/ 8 h 83"/>
                  <a:gd name="T4" fmla="*/ 27 w 94"/>
                  <a:gd name="T5" fmla="*/ 1 h 83"/>
                  <a:gd name="T6" fmla="*/ 28 w 94"/>
                  <a:gd name="T7" fmla="*/ 14 h 83"/>
                  <a:gd name="T8" fmla="*/ 19 w 94"/>
                  <a:gd name="T9" fmla="*/ 38 h 83"/>
                  <a:gd name="T10" fmla="*/ 14 w 94"/>
                  <a:gd name="T11" fmla="*/ 31 h 83"/>
                  <a:gd name="T12" fmla="*/ 2 w 94"/>
                  <a:gd name="T13" fmla="*/ 66 h 83"/>
                  <a:gd name="T14" fmla="*/ 24 w 94"/>
                  <a:gd name="T15" fmla="*/ 43 h 83"/>
                  <a:gd name="T16" fmla="*/ 41 w 94"/>
                  <a:gd name="T17" fmla="*/ 43 h 83"/>
                  <a:gd name="T18" fmla="*/ 35 w 94"/>
                  <a:gd name="T19" fmla="*/ 65 h 83"/>
                  <a:gd name="T20" fmla="*/ 32 w 94"/>
                  <a:gd name="T21" fmla="*/ 59 h 83"/>
                  <a:gd name="T22" fmla="*/ 48 w 94"/>
                  <a:gd name="T23" fmla="*/ 79 h 83"/>
                  <a:gd name="T24" fmla="*/ 56 w 94"/>
                  <a:gd name="T25" fmla="*/ 79 h 83"/>
                  <a:gd name="T26" fmla="*/ 83 w 94"/>
                  <a:gd name="T27" fmla="*/ 81 h 83"/>
                  <a:gd name="T28" fmla="*/ 68 w 94"/>
                  <a:gd name="T29" fmla="*/ 72 h 83"/>
                  <a:gd name="T30" fmla="*/ 74 w 94"/>
                  <a:gd name="T31" fmla="*/ 65 h 83"/>
                  <a:gd name="T32" fmla="*/ 48 w 94"/>
                  <a:gd name="T33" fmla="*/ 45 h 83"/>
                  <a:gd name="T34" fmla="*/ 49 w 94"/>
                  <a:gd name="T35" fmla="*/ 34 h 83"/>
                  <a:gd name="T36" fmla="*/ 40 w 94"/>
                  <a:gd name="T37" fmla="*/ 31 h 83"/>
                  <a:gd name="T38" fmla="*/ 53 w 94"/>
                  <a:gd name="T39" fmla="*/ 17 h 83"/>
                  <a:gd name="T40" fmla="*/ 63 w 94"/>
                  <a:gd name="T41" fmla="*/ 25 h 83"/>
                  <a:gd name="T42" fmla="*/ 63 w 94"/>
                  <a:gd name="T43" fmla="*/ 8 h 83"/>
                  <a:gd name="T44" fmla="*/ 27 w 94"/>
                  <a:gd name="T45" fmla="*/ 39 h 83"/>
                  <a:gd name="T46" fmla="*/ 37 w 94"/>
                  <a:gd name="T47" fmla="*/ 38 h 83"/>
                  <a:gd name="T48" fmla="*/ 50 w 94"/>
                  <a:gd name="T49" fmla="*/ 60 h 83"/>
                  <a:gd name="T50" fmla="*/ 52 w 94"/>
                  <a:gd name="T51" fmla="*/ 64 h 83"/>
                  <a:gd name="T52" fmla="*/ 51 w 94"/>
                  <a:gd name="T53" fmla="*/ 76 h 83"/>
                  <a:gd name="T54" fmla="*/ 47 w 94"/>
                  <a:gd name="T55" fmla="*/ 54 h 83"/>
                  <a:gd name="T56" fmla="*/ 63 w 94"/>
                  <a:gd name="T57" fmla="*/ 46 h 83"/>
                  <a:gd name="T58" fmla="*/ 61 w 94"/>
                  <a:gd name="T59" fmla="*/ 66 h 83"/>
                  <a:gd name="T60" fmla="*/ 61 w 94"/>
                  <a:gd name="T61" fmla="*/ 56 h 83"/>
                  <a:gd name="T62" fmla="*/ 50 w 94"/>
                  <a:gd name="T6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3">
                    <a:moveTo>
                      <a:pt x="63" y="8"/>
                    </a:moveTo>
                    <a:cubicBezTo>
                      <a:pt x="51" y="9"/>
                      <a:pt x="37" y="17"/>
                      <a:pt x="37" y="17"/>
                    </a:cubicBezTo>
                    <a:cubicBezTo>
                      <a:pt x="37" y="17"/>
                      <a:pt x="34" y="12"/>
                      <a:pt x="35" y="11"/>
                    </a:cubicBezTo>
                    <a:cubicBezTo>
                      <a:pt x="35" y="10"/>
                      <a:pt x="36" y="10"/>
                      <a:pt x="38" y="8"/>
                    </a:cubicBezTo>
                    <a:cubicBezTo>
                      <a:pt x="40" y="6"/>
                      <a:pt x="40" y="3"/>
                      <a:pt x="40" y="3"/>
                    </a:cubicBezTo>
                    <a:cubicBezTo>
                      <a:pt x="39" y="0"/>
                      <a:pt x="27" y="1"/>
                      <a:pt x="27" y="1"/>
                    </a:cubicBezTo>
                    <a:cubicBezTo>
                      <a:pt x="15" y="8"/>
                      <a:pt x="5" y="5"/>
                      <a:pt x="5" y="5"/>
                    </a:cubicBezTo>
                    <a:cubicBezTo>
                      <a:pt x="10" y="20"/>
                      <a:pt x="26" y="14"/>
                      <a:pt x="28" y="14"/>
                    </a:cubicBezTo>
                    <a:cubicBezTo>
                      <a:pt x="30" y="14"/>
                      <a:pt x="31" y="20"/>
                      <a:pt x="31" y="22"/>
                    </a:cubicBezTo>
                    <a:cubicBezTo>
                      <a:pt x="30" y="24"/>
                      <a:pt x="24" y="28"/>
                      <a:pt x="19" y="38"/>
                    </a:cubicBezTo>
                    <a:cubicBezTo>
                      <a:pt x="13" y="47"/>
                      <a:pt x="16" y="36"/>
                      <a:pt x="16" y="36"/>
                    </a:cubicBezTo>
                    <a:cubicBezTo>
                      <a:pt x="21" y="27"/>
                      <a:pt x="14" y="31"/>
                      <a:pt x="14" y="31"/>
                    </a:cubicBezTo>
                    <a:cubicBezTo>
                      <a:pt x="6" y="39"/>
                      <a:pt x="1" y="53"/>
                      <a:pt x="1" y="59"/>
                    </a:cubicBezTo>
                    <a:cubicBezTo>
                      <a:pt x="0" y="66"/>
                      <a:pt x="2" y="66"/>
                      <a:pt x="2" y="66"/>
                    </a:cubicBezTo>
                    <a:cubicBezTo>
                      <a:pt x="6" y="68"/>
                      <a:pt x="11" y="67"/>
                      <a:pt x="11" y="67"/>
                    </a:cubicBezTo>
                    <a:cubicBezTo>
                      <a:pt x="10" y="66"/>
                      <a:pt x="24" y="43"/>
                      <a:pt x="24" y="43"/>
                    </a:cubicBezTo>
                    <a:cubicBezTo>
                      <a:pt x="27" y="49"/>
                      <a:pt x="35" y="52"/>
                      <a:pt x="37" y="51"/>
                    </a:cubicBezTo>
                    <a:cubicBezTo>
                      <a:pt x="38" y="51"/>
                      <a:pt x="41" y="43"/>
                      <a:pt x="41" y="43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5" y="55"/>
                      <a:pt x="35" y="65"/>
                      <a:pt x="35" y="65"/>
                    </a:cubicBezTo>
                    <a:cubicBezTo>
                      <a:pt x="34" y="65"/>
                      <a:pt x="34" y="62"/>
                      <a:pt x="34" y="62"/>
                    </a:cubicBezTo>
                    <a:cubicBezTo>
                      <a:pt x="34" y="58"/>
                      <a:pt x="32" y="59"/>
                      <a:pt x="32" y="59"/>
                    </a:cubicBezTo>
                    <a:cubicBezTo>
                      <a:pt x="30" y="67"/>
                      <a:pt x="33" y="71"/>
                      <a:pt x="33" y="71"/>
                    </a:cubicBezTo>
                    <a:cubicBezTo>
                      <a:pt x="33" y="71"/>
                      <a:pt x="47" y="77"/>
                      <a:pt x="48" y="79"/>
                    </a:cubicBezTo>
                    <a:cubicBezTo>
                      <a:pt x="50" y="81"/>
                      <a:pt x="53" y="83"/>
                      <a:pt x="55" y="82"/>
                    </a:cubicBezTo>
                    <a:cubicBezTo>
                      <a:pt x="57" y="81"/>
                      <a:pt x="56" y="79"/>
                      <a:pt x="56" y="79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2" y="78"/>
                      <a:pt x="73" y="82"/>
                      <a:pt x="83" y="81"/>
                    </a:cubicBezTo>
                    <a:cubicBezTo>
                      <a:pt x="94" y="79"/>
                      <a:pt x="88" y="68"/>
                      <a:pt x="84" y="70"/>
                    </a:cubicBezTo>
                    <a:cubicBezTo>
                      <a:pt x="79" y="72"/>
                      <a:pt x="72" y="73"/>
                      <a:pt x="68" y="72"/>
                    </a:cubicBezTo>
                    <a:cubicBezTo>
                      <a:pt x="65" y="71"/>
                      <a:pt x="68" y="68"/>
                      <a:pt x="69" y="68"/>
                    </a:cubicBezTo>
                    <a:cubicBezTo>
                      <a:pt x="69" y="68"/>
                      <a:pt x="71" y="69"/>
                      <a:pt x="74" y="65"/>
                    </a:cubicBezTo>
                    <a:cubicBezTo>
                      <a:pt x="78" y="62"/>
                      <a:pt x="74" y="40"/>
                      <a:pt x="74" y="40"/>
                    </a:cubicBezTo>
                    <a:cubicBezTo>
                      <a:pt x="63" y="32"/>
                      <a:pt x="48" y="45"/>
                      <a:pt x="48" y="45"/>
                    </a:cubicBezTo>
                    <a:cubicBezTo>
                      <a:pt x="48" y="45"/>
                      <a:pt x="43" y="37"/>
                      <a:pt x="42" y="36"/>
                    </a:cubicBezTo>
                    <a:cubicBezTo>
                      <a:pt x="42" y="35"/>
                      <a:pt x="43" y="31"/>
                      <a:pt x="49" y="34"/>
                    </a:cubicBezTo>
                    <a:cubicBezTo>
                      <a:pt x="55" y="36"/>
                      <a:pt x="60" y="36"/>
                      <a:pt x="56" y="31"/>
                    </a:cubicBezTo>
                    <a:cubicBezTo>
                      <a:pt x="51" y="27"/>
                      <a:pt x="40" y="31"/>
                      <a:pt x="40" y="31"/>
                    </a:cubicBezTo>
                    <a:cubicBezTo>
                      <a:pt x="40" y="31"/>
                      <a:pt x="36" y="27"/>
                      <a:pt x="38" y="26"/>
                    </a:cubicBezTo>
                    <a:cubicBezTo>
                      <a:pt x="40" y="24"/>
                      <a:pt x="42" y="20"/>
                      <a:pt x="53" y="17"/>
                    </a:cubicBezTo>
                    <a:cubicBezTo>
                      <a:pt x="64" y="15"/>
                      <a:pt x="62" y="21"/>
                      <a:pt x="62" y="22"/>
                    </a:cubicBezTo>
                    <a:cubicBezTo>
                      <a:pt x="61" y="24"/>
                      <a:pt x="63" y="25"/>
                      <a:pt x="63" y="25"/>
                    </a:cubicBezTo>
                    <a:cubicBezTo>
                      <a:pt x="70" y="23"/>
                      <a:pt x="74" y="17"/>
                      <a:pt x="75" y="15"/>
                    </a:cubicBezTo>
                    <a:cubicBezTo>
                      <a:pt x="75" y="13"/>
                      <a:pt x="75" y="7"/>
                      <a:pt x="63" y="8"/>
                    </a:cubicBezTo>
                    <a:close/>
                    <a:moveTo>
                      <a:pt x="36" y="45"/>
                    </a:moveTo>
                    <a:cubicBezTo>
                      <a:pt x="36" y="45"/>
                      <a:pt x="32" y="48"/>
                      <a:pt x="27" y="39"/>
                    </a:cubicBezTo>
                    <a:cubicBezTo>
                      <a:pt x="27" y="39"/>
                      <a:pt x="32" y="32"/>
                      <a:pt x="34" y="31"/>
                    </a:cubicBezTo>
                    <a:cubicBezTo>
                      <a:pt x="37" y="38"/>
                      <a:pt x="37" y="38"/>
                      <a:pt x="37" y="38"/>
                    </a:cubicBezTo>
                    <a:lnTo>
                      <a:pt x="36" y="45"/>
                    </a:lnTo>
                    <a:close/>
                    <a:moveTo>
                      <a:pt x="50" y="60"/>
                    </a:moveTo>
                    <a:cubicBezTo>
                      <a:pt x="50" y="60"/>
                      <a:pt x="47" y="65"/>
                      <a:pt x="47" y="66"/>
                    </a:cubicBezTo>
                    <a:cubicBezTo>
                      <a:pt x="48" y="67"/>
                      <a:pt x="52" y="64"/>
                      <a:pt x="52" y="6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46" y="62"/>
                      <a:pt x="47" y="54"/>
                    </a:cubicBezTo>
                    <a:lnTo>
                      <a:pt x="50" y="60"/>
                    </a:lnTo>
                    <a:close/>
                    <a:moveTo>
                      <a:pt x="63" y="46"/>
                    </a:moveTo>
                    <a:cubicBezTo>
                      <a:pt x="68" y="50"/>
                      <a:pt x="66" y="61"/>
                      <a:pt x="66" y="61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62" y="59"/>
                      <a:pt x="61" y="56"/>
                    </a:cubicBezTo>
                    <a:cubicBezTo>
                      <a:pt x="59" y="53"/>
                      <a:pt x="55" y="56"/>
                      <a:pt x="55" y="5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9" y="42"/>
                      <a:pt x="63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83">
                <a:extLst>
                  <a:ext uri="{FF2B5EF4-FFF2-40B4-BE49-F238E27FC236}">
                    <a16:creationId xmlns:a16="http://schemas.microsoft.com/office/drawing/2014/main" id="{E5DFB5CD-07F8-4F8D-8878-A798EE5A9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6476" y="1733551"/>
                <a:ext cx="150813" cy="149225"/>
              </a:xfrm>
              <a:custGeom>
                <a:avLst/>
                <a:gdLst>
                  <a:gd name="T0" fmla="*/ 5 w 98"/>
                  <a:gd name="T1" fmla="*/ 15 h 97"/>
                  <a:gd name="T2" fmla="*/ 14 w 98"/>
                  <a:gd name="T3" fmla="*/ 15 h 97"/>
                  <a:gd name="T4" fmla="*/ 48 w 98"/>
                  <a:gd name="T5" fmla="*/ 3 h 97"/>
                  <a:gd name="T6" fmla="*/ 68 w 98"/>
                  <a:gd name="T7" fmla="*/ 1 h 97"/>
                  <a:gd name="T8" fmla="*/ 78 w 98"/>
                  <a:gd name="T9" fmla="*/ 8 h 97"/>
                  <a:gd name="T10" fmla="*/ 63 w 98"/>
                  <a:gd name="T11" fmla="*/ 25 h 97"/>
                  <a:gd name="T12" fmla="*/ 67 w 98"/>
                  <a:gd name="T13" fmla="*/ 35 h 97"/>
                  <a:gd name="T14" fmla="*/ 86 w 98"/>
                  <a:gd name="T15" fmla="*/ 31 h 97"/>
                  <a:gd name="T16" fmla="*/ 93 w 98"/>
                  <a:gd name="T17" fmla="*/ 44 h 97"/>
                  <a:gd name="T18" fmla="*/ 83 w 98"/>
                  <a:gd name="T19" fmla="*/ 43 h 97"/>
                  <a:gd name="T20" fmla="*/ 73 w 98"/>
                  <a:gd name="T21" fmla="*/ 46 h 97"/>
                  <a:gd name="T22" fmla="*/ 71 w 98"/>
                  <a:gd name="T23" fmla="*/ 80 h 97"/>
                  <a:gd name="T24" fmla="*/ 52 w 98"/>
                  <a:gd name="T25" fmla="*/ 84 h 97"/>
                  <a:gd name="T26" fmla="*/ 43 w 98"/>
                  <a:gd name="T27" fmla="*/ 62 h 97"/>
                  <a:gd name="T28" fmla="*/ 57 w 98"/>
                  <a:gd name="T29" fmla="*/ 73 h 97"/>
                  <a:gd name="T30" fmla="*/ 63 w 98"/>
                  <a:gd name="T31" fmla="*/ 47 h 97"/>
                  <a:gd name="T32" fmla="*/ 33 w 98"/>
                  <a:gd name="T33" fmla="*/ 60 h 97"/>
                  <a:gd name="T34" fmla="*/ 22 w 98"/>
                  <a:gd name="T35" fmla="*/ 50 h 97"/>
                  <a:gd name="T36" fmla="*/ 27 w 98"/>
                  <a:gd name="T37" fmla="*/ 46 h 97"/>
                  <a:gd name="T38" fmla="*/ 52 w 98"/>
                  <a:gd name="T39" fmla="*/ 40 h 97"/>
                  <a:gd name="T40" fmla="*/ 53 w 98"/>
                  <a:gd name="T41" fmla="*/ 32 h 97"/>
                  <a:gd name="T42" fmla="*/ 53 w 98"/>
                  <a:gd name="T43" fmla="*/ 24 h 97"/>
                  <a:gd name="T44" fmla="*/ 60 w 98"/>
                  <a:gd name="T45" fmla="*/ 12 h 97"/>
                  <a:gd name="T46" fmla="*/ 46 w 98"/>
                  <a:gd name="T47" fmla="*/ 14 h 97"/>
                  <a:gd name="T48" fmla="*/ 20 w 98"/>
                  <a:gd name="T49" fmla="*/ 27 h 97"/>
                  <a:gd name="T50" fmla="*/ 12 w 98"/>
                  <a:gd name="T51" fmla="*/ 28 h 97"/>
                  <a:gd name="T52" fmla="*/ 5 w 98"/>
                  <a:gd name="T53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97">
                    <a:moveTo>
                      <a:pt x="5" y="15"/>
                    </a:moveTo>
                    <a:cubicBezTo>
                      <a:pt x="5" y="15"/>
                      <a:pt x="7" y="18"/>
                      <a:pt x="14" y="15"/>
                    </a:cubicBezTo>
                    <a:cubicBezTo>
                      <a:pt x="20" y="13"/>
                      <a:pt x="42" y="4"/>
                      <a:pt x="48" y="3"/>
                    </a:cubicBezTo>
                    <a:cubicBezTo>
                      <a:pt x="54" y="2"/>
                      <a:pt x="64" y="2"/>
                      <a:pt x="68" y="1"/>
                    </a:cubicBezTo>
                    <a:cubicBezTo>
                      <a:pt x="71" y="0"/>
                      <a:pt x="77" y="5"/>
                      <a:pt x="78" y="8"/>
                    </a:cubicBezTo>
                    <a:cubicBezTo>
                      <a:pt x="78" y="12"/>
                      <a:pt x="63" y="25"/>
                      <a:pt x="63" y="25"/>
                    </a:cubicBezTo>
                    <a:cubicBezTo>
                      <a:pt x="63" y="25"/>
                      <a:pt x="60" y="29"/>
                      <a:pt x="67" y="35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1"/>
                      <a:pt x="98" y="36"/>
                      <a:pt x="93" y="44"/>
                    </a:cubicBezTo>
                    <a:cubicBezTo>
                      <a:pt x="93" y="44"/>
                      <a:pt x="86" y="43"/>
                      <a:pt x="83" y="43"/>
                    </a:cubicBezTo>
                    <a:cubicBezTo>
                      <a:pt x="80" y="44"/>
                      <a:pt x="73" y="46"/>
                      <a:pt x="73" y="46"/>
                    </a:cubicBezTo>
                    <a:cubicBezTo>
                      <a:pt x="73" y="46"/>
                      <a:pt x="74" y="69"/>
                      <a:pt x="71" y="80"/>
                    </a:cubicBezTo>
                    <a:cubicBezTo>
                      <a:pt x="67" y="91"/>
                      <a:pt x="74" y="97"/>
                      <a:pt x="52" y="84"/>
                    </a:cubicBezTo>
                    <a:cubicBezTo>
                      <a:pt x="52" y="84"/>
                      <a:pt x="44" y="74"/>
                      <a:pt x="43" y="62"/>
                    </a:cubicBezTo>
                    <a:cubicBezTo>
                      <a:pt x="43" y="62"/>
                      <a:pt x="47" y="75"/>
                      <a:pt x="57" y="73"/>
                    </a:cubicBezTo>
                    <a:cubicBezTo>
                      <a:pt x="66" y="71"/>
                      <a:pt x="63" y="47"/>
                      <a:pt x="63" y="47"/>
                    </a:cubicBezTo>
                    <a:cubicBezTo>
                      <a:pt x="63" y="47"/>
                      <a:pt x="36" y="57"/>
                      <a:pt x="33" y="60"/>
                    </a:cubicBezTo>
                    <a:cubicBezTo>
                      <a:pt x="33" y="60"/>
                      <a:pt x="26" y="62"/>
                      <a:pt x="22" y="50"/>
                    </a:cubicBezTo>
                    <a:cubicBezTo>
                      <a:pt x="22" y="50"/>
                      <a:pt x="25" y="40"/>
                      <a:pt x="27" y="46"/>
                    </a:cubicBezTo>
                    <a:cubicBezTo>
                      <a:pt x="27" y="46"/>
                      <a:pt x="28" y="51"/>
                      <a:pt x="52" y="40"/>
                    </a:cubicBezTo>
                    <a:cubicBezTo>
                      <a:pt x="52" y="40"/>
                      <a:pt x="64" y="39"/>
                      <a:pt x="53" y="32"/>
                    </a:cubicBezTo>
                    <a:cubicBezTo>
                      <a:pt x="46" y="28"/>
                      <a:pt x="53" y="25"/>
                      <a:pt x="53" y="24"/>
                    </a:cubicBezTo>
                    <a:cubicBezTo>
                      <a:pt x="53" y="22"/>
                      <a:pt x="61" y="13"/>
                      <a:pt x="60" y="12"/>
                    </a:cubicBezTo>
                    <a:cubicBezTo>
                      <a:pt x="60" y="11"/>
                      <a:pt x="50" y="12"/>
                      <a:pt x="46" y="14"/>
                    </a:cubicBezTo>
                    <a:cubicBezTo>
                      <a:pt x="41" y="16"/>
                      <a:pt x="21" y="25"/>
                      <a:pt x="20" y="27"/>
                    </a:cubicBezTo>
                    <a:cubicBezTo>
                      <a:pt x="19" y="29"/>
                      <a:pt x="16" y="29"/>
                      <a:pt x="12" y="28"/>
                    </a:cubicBezTo>
                    <a:cubicBezTo>
                      <a:pt x="8" y="27"/>
                      <a:pt x="0" y="23"/>
                      <a:pt x="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7791D0AD-2ECB-479F-9B26-8250063C08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3963" y="1731963"/>
                <a:ext cx="157163" cy="165100"/>
              </a:xfrm>
              <a:custGeom>
                <a:avLst/>
                <a:gdLst>
                  <a:gd name="T0" fmla="*/ 50 w 102"/>
                  <a:gd name="T1" fmla="*/ 7 h 107"/>
                  <a:gd name="T2" fmla="*/ 56 w 102"/>
                  <a:gd name="T3" fmla="*/ 8 h 107"/>
                  <a:gd name="T4" fmla="*/ 47 w 102"/>
                  <a:gd name="T5" fmla="*/ 20 h 107"/>
                  <a:gd name="T6" fmla="*/ 22 w 102"/>
                  <a:gd name="T7" fmla="*/ 18 h 107"/>
                  <a:gd name="T8" fmla="*/ 15 w 102"/>
                  <a:gd name="T9" fmla="*/ 12 h 107"/>
                  <a:gd name="T10" fmla="*/ 50 w 102"/>
                  <a:gd name="T11" fmla="*/ 7 h 107"/>
                  <a:gd name="T12" fmla="*/ 1 w 102"/>
                  <a:gd name="T13" fmla="*/ 42 h 107"/>
                  <a:gd name="T14" fmla="*/ 6 w 102"/>
                  <a:gd name="T15" fmla="*/ 44 h 107"/>
                  <a:gd name="T16" fmla="*/ 13 w 102"/>
                  <a:gd name="T17" fmla="*/ 42 h 107"/>
                  <a:gd name="T18" fmla="*/ 32 w 102"/>
                  <a:gd name="T19" fmla="*/ 40 h 107"/>
                  <a:gd name="T20" fmla="*/ 35 w 102"/>
                  <a:gd name="T21" fmla="*/ 45 h 107"/>
                  <a:gd name="T22" fmla="*/ 33 w 102"/>
                  <a:gd name="T23" fmla="*/ 49 h 107"/>
                  <a:gd name="T24" fmla="*/ 25 w 102"/>
                  <a:gd name="T25" fmla="*/ 54 h 107"/>
                  <a:gd name="T26" fmla="*/ 24 w 102"/>
                  <a:gd name="T27" fmla="*/ 53 h 107"/>
                  <a:gd name="T28" fmla="*/ 27 w 102"/>
                  <a:gd name="T29" fmla="*/ 51 h 107"/>
                  <a:gd name="T30" fmla="*/ 29 w 102"/>
                  <a:gd name="T31" fmla="*/ 46 h 107"/>
                  <a:gd name="T32" fmla="*/ 23 w 102"/>
                  <a:gd name="T33" fmla="*/ 45 h 107"/>
                  <a:gd name="T34" fmla="*/ 8 w 102"/>
                  <a:gd name="T35" fmla="*/ 56 h 107"/>
                  <a:gd name="T36" fmla="*/ 6 w 102"/>
                  <a:gd name="T37" fmla="*/ 64 h 107"/>
                  <a:gd name="T38" fmla="*/ 23 w 102"/>
                  <a:gd name="T39" fmla="*/ 63 h 107"/>
                  <a:gd name="T40" fmla="*/ 27 w 102"/>
                  <a:gd name="T41" fmla="*/ 65 h 107"/>
                  <a:gd name="T42" fmla="*/ 26 w 102"/>
                  <a:gd name="T43" fmla="*/ 74 h 107"/>
                  <a:gd name="T44" fmla="*/ 35 w 102"/>
                  <a:gd name="T45" fmla="*/ 73 h 107"/>
                  <a:gd name="T46" fmla="*/ 40 w 102"/>
                  <a:gd name="T47" fmla="*/ 57 h 107"/>
                  <a:gd name="T48" fmla="*/ 51 w 102"/>
                  <a:gd name="T49" fmla="*/ 47 h 107"/>
                  <a:gd name="T50" fmla="*/ 47 w 102"/>
                  <a:gd name="T51" fmla="*/ 45 h 107"/>
                  <a:gd name="T52" fmla="*/ 44 w 102"/>
                  <a:gd name="T53" fmla="*/ 44 h 107"/>
                  <a:gd name="T54" fmla="*/ 52 w 102"/>
                  <a:gd name="T55" fmla="*/ 41 h 107"/>
                  <a:gd name="T56" fmla="*/ 60 w 102"/>
                  <a:gd name="T57" fmla="*/ 49 h 107"/>
                  <a:gd name="T58" fmla="*/ 60 w 102"/>
                  <a:gd name="T59" fmla="*/ 55 h 107"/>
                  <a:gd name="T60" fmla="*/ 52 w 102"/>
                  <a:gd name="T61" fmla="*/ 56 h 107"/>
                  <a:gd name="T62" fmla="*/ 50 w 102"/>
                  <a:gd name="T63" fmla="*/ 64 h 107"/>
                  <a:gd name="T64" fmla="*/ 60 w 102"/>
                  <a:gd name="T65" fmla="*/ 67 h 107"/>
                  <a:gd name="T66" fmla="*/ 66 w 102"/>
                  <a:gd name="T67" fmla="*/ 66 h 107"/>
                  <a:gd name="T68" fmla="*/ 59 w 102"/>
                  <a:gd name="T69" fmla="*/ 99 h 107"/>
                  <a:gd name="T70" fmla="*/ 66 w 102"/>
                  <a:gd name="T71" fmla="*/ 107 h 107"/>
                  <a:gd name="T72" fmla="*/ 75 w 102"/>
                  <a:gd name="T73" fmla="*/ 65 h 107"/>
                  <a:gd name="T74" fmla="*/ 85 w 102"/>
                  <a:gd name="T75" fmla="*/ 63 h 107"/>
                  <a:gd name="T76" fmla="*/ 98 w 102"/>
                  <a:gd name="T77" fmla="*/ 63 h 107"/>
                  <a:gd name="T78" fmla="*/ 92 w 102"/>
                  <a:gd name="T79" fmla="*/ 53 h 107"/>
                  <a:gd name="T80" fmla="*/ 77 w 102"/>
                  <a:gd name="T81" fmla="*/ 52 h 107"/>
                  <a:gd name="T82" fmla="*/ 84 w 102"/>
                  <a:gd name="T83" fmla="*/ 28 h 107"/>
                  <a:gd name="T84" fmla="*/ 86 w 102"/>
                  <a:gd name="T85" fmla="*/ 15 h 107"/>
                  <a:gd name="T86" fmla="*/ 78 w 102"/>
                  <a:gd name="T87" fmla="*/ 6 h 107"/>
                  <a:gd name="T88" fmla="*/ 78 w 102"/>
                  <a:gd name="T89" fmla="*/ 15 h 107"/>
                  <a:gd name="T90" fmla="*/ 75 w 102"/>
                  <a:gd name="T91" fmla="*/ 32 h 107"/>
                  <a:gd name="T92" fmla="*/ 66 w 102"/>
                  <a:gd name="T93" fmla="*/ 25 h 107"/>
                  <a:gd name="T94" fmla="*/ 62 w 102"/>
                  <a:gd name="T95" fmla="*/ 27 h 107"/>
                  <a:gd name="T96" fmla="*/ 72 w 102"/>
                  <a:gd name="T97" fmla="*/ 40 h 107"/>
                  <a:gd name="T98" fmla="*/ 70 w 102"/>
                  <a:gd name="T99" fmla="*/ 51 h 107"/>
                  <a:gd name="T100" fmla="*/ 68 w 102"/>
                  <a:gd name="T101" fmla="*/ 50 h 107"/>
                  <a:gd name="T102" fmla="*/ 61 w 102"/>
                  <a:gd name="T103" fmla="*/ 42 h 107"/>
                  <a:gd name="T104" fmla="*/ 49 w 102"/>
                  <a:gd name="T105" fmla="*/ 30 h 107"/>
                  <a:gd name="T106" fmla="*/ 43 w 102"/>
                  <a:gd name="T107" fmla="*/ 25 h 107"/>
                  <a:gd name="T108" fmla="*/ 38 w 102"/>
                  <a:gd name="T109" fmla="*/ 33 h 107"/>
                  <a:gd name="T110" fmla="*/ 24 w 102"/>
                  <a:gd name="T111" fmla="*/ 36 h 107"/>
                  <a:gd name="T112" fmla="*/ 10 w 102"/>
                  <a:gd name="T113" fmla="*/ 37 h 107"/>
                  <a:gd name="T114" fmla="*/ 0 w 102"/>
                  <a:gd name="T115" fmla="*/ 34 h 107"/>
                  <a:gd name="T116" fmla="*/ 1 w 102"/>
                  <a:gd name="T117" fmla="*/ 4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" h="107">
                    <a:moveTo>
                      <a:pt x="50" y="7"/>
                    </a:moveTo>
                    <a:cubicBezTo>
                      <a:pt x="50" y="7"/>
                      <a:pt x="55" y="0"/>
                      <a:pt x="56" y="8"/>
                    </a:cubicBezTo>
                    <a:cubicBezTo>
                      <a:pt x="57" y="16"/>
                      <a:pt x="51" y="19"/>
                      <a:pt x="47" y="20"/>
                    </a:cubicBezTo>
                    <a:cubicBezTo>
                      <a:pt x="42" y="20"/>
                      <a:pt x="27" y="19"/>
                      <a:pt x="22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2"/>
                      <a:pt x="42" y="14"/>
                      <a:pt x="50" y="7"/>
                    </a:cubicBezTo>
                    <a:close/>
                    <a:moveTo>
                      <a:pt x="1" y="42"/>
                    </a:moveTo>
                    <a:cubicBezTo>
                      <a:pt x="2" y="45"/>
                      <a:pt x="5" y="45"/>
                      <a:pt x="6" y="44"/>
                    </a:cubicBezTo>
                    <a:cubicBezTo>
                      <a:pt x="7" y="44"/>
                      <a:pt x="7" y="44"/>
                      <a:pt x="13" y="42"/>
                    </a:cubicBezTo>
                    <a:cubicBezTo>
                      <a:pt x="19" y="39"/>
                      <a:pt x="27" y="41"/>
                      <a:pt x="32" y="40"/>
                    </a:cubicBezTo>
                    <a:cubicBezTo>
                      <a:pt x="37" y="39"/>
                      <a:pt x="35" y="43"/>
                      <a:pt x="35" y="45"/>
                    </a:cubicBezTo>
                    <a:cubicBezTo>
                      <a:pt x="35" y="46"/>
                      <a:pt x="33" y="49"/>
                      <a:pt x="33" y="49"/>
                    </a:cubicBezTo>
                    <a:cubicBezTo>
                      <a:pt x="33" y="49"/>
                      <a:pt x="30" y="53"/>
                      <a:pt x="25" y="54"/>
                    </a:cubicBezTo>
                    <a:cubicBezTo>
                      <a:pt x="20" y="56"/>
                      <a:pt x="24" y="53"/>
                      <a:pt x="24" y="53"/>
                    </a:cubicBezTo>
                    <a:cubicBezTo>
                      <a:pt x="24" y="53"/>
                      <a:pt x="27" y="51"/>
                      <a:pt x="27" y="51"/>
                    </a:cubicBezTo>
                    <a:cubicBezTo>
                      <a:pt x="28" y="51"/>
                      <a:pt x="32" y="49"/>
                      <a:pt x="29" y="46"/>
                    </a:cubicBezTo>
                    <a:cubicBezTo>
                      <a:pt x="27" y="43"/>
                      <a:pt x="23" y="45"/>
                      <a:pt x="23" y="45"/>
                    </a:cubicBezTo>
                    <a:cubicBezTo>
                      <a:pt x="23" y="45"/>
                      <a:pt x="9" y="55"/>
                      <a:pt x="8" y="56"/>
                    </a:cubicBezTo>
                    <a:cubicBezTo>
                      <a:pt x="6" y="57"/>
                      <a:pt x="2" y="58"/>
                      <a:pt x="6" y="64"/>
                    </a:cubicBezTo>
                    <a:cubicBezTo>
                      <a:pt x="10" y="70"/>
                      <a:pt x="17" y="65"/>
                      <a:pt x="23" y="63"/>
                    </a:cubicBezTo>
                    <a:cubicBezTo>
                      <a:pt x="29" y="60"/>
                      <a:pt x="27" y="65"/>
                      <a:pt x="27" y="6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89"/>
                      <a:pt x="35" y="73"/>
                      <a:pt x="35" y="73"/>
                    </a:cubicBezTo>
                    <a:cubicBezTo>
                      <a:pt x="35" y="73"/>
                      <a:pt x="39" y="57"/>
                      <a:pt x="40" y="57"/>
                    </a:cubicBezTo>
                    <a:cubicBezTo>
                      <a:pt x="41" y="56"/>
                      <a:pt x="50" y="51"/>
                      <a:pt x="51" y="47"/>
                    </a:cubicBezTo>
                    <a:cubicBezTo>
                      <a:pt x="52" y="42"/>
                      <a:pt x="47" y="45"/>
                      <a:pt x="47" y="45"/>
                    </a:cubicBezTo>
                    <a:cubicBezTo>
                      <a:pt x="45" y="46"/>
                      <a:pt x="44" y="44"/>
                      <a:pt x="44" y="44"/>
                    </a:cubicBezTo>
                    <a:cubicBezTo>
                      <a:pt x="47" y="36"/>
                      <a:pt x="50" y="40"/>
                      <a:pt x="52" y="41"/>
                    </a:cubicBezTo>
                    <a:cubicBezTo>
                      <a:pt x="53" y="42"/>
                      <a:pt x="57" y="47"/>
                      <a:pt x="60" y="49"/>
                    </a:cubicBezTo>
                    <a:cubicBezTo>
                      <a:pt x="62" y="51"/>
                      <a:pt x="64" y="54"/>
                      <a:pt x="60" y="55"/>
                    </a:cubicBezTo>
                    <a:cubicBezTo>
                      <a:pt x="57" y="57"/>
                      <a:pt x="52" y="56"/>
                      <a:pt x="52" y="56"/>
                    </a:cubicBezTo>
                    <a:cubicBezTo>
                      <a:pt x="43" y="53"/>
                      <a:pt x="48" y="61"/>
                      <a:pt x="50" y="64"/>
                    </a:cubicBezTo>
                    <a:cubicBezTo>
                      <a:pt x="52" y="67"/>
                      <a:pt x="59" y="68"/>
                      <a:pt x="60" y="67"/>
                    </a:cubicBezTo>
                    <a:cubicBezTo>
                      <a:pt x="62" y="65"/>
                      <a:pt x="66" y="66"/>
                      <a:pt x="66" y="66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60" y="107"/>
                      <a:pt x="66" y="107"/>
                      <a:pt x="66" y="107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9" y="61"/>
                      <a:pt x="82" y="62"/>
                      <a:pt x="85" y="63"/>
                    </a:cubicBezTo>
                    <a:cubicBezTo>
                      <a:pt x="88" y="63"/>
                      <a:pt x="93" y="64"/>
                      <a:pt x="98" y="63"/>
                    </a:cubicBezTo>
                    <a:cubicBezTo>
                      <a:pt x="102" y="62"/>
                      <a:pt x="97" y="55"/>
                      <a:pt x="92" y="53"/>
                    </a:cubicBezTo>
                    <a:cubicBezTo>
                      <a:pt x="88" y="52"/>
                      <a:pt x="77" y="52"/>
                      <a:pt x="77" y="52"/>
                    </a:cubicBezTo>
                    <a:cubicBezTo>
                      <a:pt x="77" y="49"/>
                      <a:pt x="83" y="30"/>
                      <a:pt x="84" y="28"/>
                    </a:cubicBezTo>
                    <a:cubicBezTo>
                      <a:pt x="85" y="27"/>
                      <a:pt x="88" y="19"/>
                      <a:pt x="86" y="15"/>
                    </a:cubicBezTo>
                    <a:cubicBezTo>
                      <a:pt x="84" y="10"/>
                      <a:pt x="78" y="6"/>
                      <a:pt x="78" y="6"/>
                    </a:cubicBezTo>
                    <a:cubicBezTo>
                      <a:pt x="78" y="6"/>
                      <a:pt x="78" y="12"/>
                      <a:pt x="78" y="15"/>
                    </a:cubicBezTo>
                    <a:cubicBezTo>
                      <a:pt x="79" y="18"/>
                      <a:pt x="77" y="32"/>
                      <a:pt x="75" y="32"/>
                    </a:cubicBezTo>
                    <a:cubicBezTo>
                      <a:pt x="74" y="32"/>
                      <a:pt x="69" y="26"/>
                      <a:pt x="66" y="25"/>
                    </a:cubicBezTo>
                    <a:cubicBezTo>
                      <a:pt x="64" y="24"/>
                      <a:pt x="61" y="24"/>
                      <a:pt x="62" y="27"/>
                    </a:cubicBezTo>
                    <a:cubicBezTo>
                      <a:pt x="62" y="29"/>
                      <a:pt x="72" y="40"/>
                      <a:pt x="72" y="40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68" y="51"/>
                      <a:pt x="68" y="50"/>
                    </a:cubicBezTo>
                    <a:cubicBezTo>
                      <a:pt x="68" y="48"/>
                      <a:pt x="62" y="43"/>
                      <a:pt x="61" y="42"/>
                    </a:cubicBezTo>
                    <a:cubicBezTo>
                      <a:pt x="59" y="42"/>
                      <a:pt x="51" y="34"/>
                      <a:pt x="49" y="30"/>
                    </a:cubicBezTo>
                    <a:cubicBezTo>
                      <a:pt x="47" y="26"/>
                      <a:pt x="43" y="25"/>
                      <a:pt x="43" y="25"/>
                    </a:cubicBezTo>
                    <a:cubicBezTo>
                      <a:pt x="43" y="25"/>
                      <a:pt x="42" y="30"/>
                      <a:pt x="38" y="33"/>
                    </a:cubicBezTo>
                    <a:cubicBezTo>
                      <a:pt x="35" y="37"/>
                      <a:pt x="27" y="36"/>
                      <a:pt x="24" y="36"/>
                    </a:cubicBezTo>
                    <a:cubicBezTo>
                      <a:pt x="20" y="36"/>
                      <a:pt x="14" y="37"/>
                      <a:pt x="10" y="37"/>
                    </a:cubicBezTo>
                    <a:cubicBezTo>
                      <a:pt x="6" y="37"/>
                      <a:pt x="0" y="34"/>
                      <a:pt x="0" y="34"/>
                    </a:cubicBezTo>
                    <a:cubicBezTo>
                      <a:pt x="0" y="34"/>
                      <a:pt x="0" y="40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85">
                <a:extLst>
                  <a:ext uri="{FF2B5EF4-FFF2-40B4-BE49-F238E27FC236}">
                    <a16:creationId xmlns:a16="http://schemas.microsoft.com/office/drawing/2014/main" id="{9F2633DE-6D29-425D-B2B0-43BD8DD7A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638" y="1824038"/>
                <a:ext cx="130175" cy="106363"/>
              </a:xfrm>
              <a:custGeom>
                <a:avLst/>
                <a:gdLst>
                  <a:gd name="T0" fmla="*/ 22 w 85"/>
                  <a:gd name="T1" fmla="*/ 0 h 69"/>
                  <a:gd name="T2" fmla="*/ 35 w 85"/>
                  <a:gd name="T3" fmla="*/ 10 h 69"/>
                  <a:gd name="T4" fmla="*/ 47 w 85"/>
                  <a:gd name="T5" fmla="*/ 16 h 69"/>
                  <a:gd name="T6" fmla="*/ 60 w 85"/>
                  <a:gd name="T7" fmla="*/ 16 h 69"/>
                  <a:gd name="T8" fmla="*/ 80 w 85"/>
                  <a:gd name="T9" fmla="*/ 14 h 69"/>
                  <a:gd name="T10" fmla="*/ 77 w 85"/>
                  <a:gd name="T11" fmla="*/ 19 h 69"/>
                  <a:gd name="T12" fmla="*/ 66 w 85"/>
                  <a:gd name="T13" fmla="*/ 22 h 69"/>
                  <a:gd name="T14" fmla="*/ 68 w 85"/>
                  <a:gd name="T15" fmla="*/ 26 h 69"/>
                  <a:gd name="T16" fmla="*/ 57 w 85"/>
                  <a:gd name="T17" fmla="*/ 26 h 69"/>
                  <a:gd name="T18" fmla="*/ 50 w 85"/>
                  <a:gd name="T19" fmla="*/ 31 h 69"/>
                  <a:gd name="T20" fmla="*/ 53 w 85"/>
                  <a:gd name="T21" fmla="*/ 37 h 69"/>
                  <a:gd name="T22" fmla="*/ 51 w 85"/>
                  <a:gd name="T23" fmla="*/ 42 h 69"/>
                  <a:gd name="T24" fmla="*/ 37 w 85"/>
                  <a:gd name="T25" fmla="*/ 43 h 69"/>
                  <a:gd name="T26" fmla="*/ 12 w 85"/>
                  <a:gd name="T27" fmla="*/ 69 h 69"/>
                  <a:gd name="T28" fmla="*/ 6 w 85"/>
                  <a:gd name="T29" fmla="*/ 65 h 69"/>
                  <a:gd name="T30" fmla="*/ 9 w 85"/>
                  <a:gd name="T31" fmla="*/ 46 h 69"/>
                  <a:gd name="T32" fmla="*/ 11 w 85"/>
                  <a:gd name="T33" fmla="*/ 34 h 69"/>
                  <a:gd name="T34" fmla="*/ 38 w 85"/>
                  <a:gd name="T35" fmla="*/ 31 h 69"/>
                  <a:gd name="T36" fmla="*/ 49 w 85"/>
                  <a:gd name="T37" fmla="*/ 23 h 69"/>
                  <a:gd name="T38" fmla="*/ 37 w 85"/>
                  <a:gd name="T39" fmla="*/ 16 h 69"/>
                  <a:gd name="T40" fmla="*/ 22 w 85"/>
                  <a:gd name="T4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69">
                    <a:moveTo>
                      <a:pt x="22" y="0"/>
                    </a:moveTo>
                    <a:cubicBezTo>
                      <a:pt x="22" y="0"/>
                      <a:pt x="30" y="8"/>
                      <a:pt x="35" y="10"/>
                    </a:cubicBezTo>
                    <a:cubicBezTo>
                      <a:pt x="41" y="12"/>
                      <a:pt x="44" y="13"/>
                      <a:pt x="47" y="16"/>
                    </a:cubicBezTo>
                    <a:cubicBezTo>
                      <a:pt x="51" y="18"/>
                      <a:pt x="53" y="19"/>
                      <a:pt x="60" y="16"/>
                    </a:cubicBezTo>
                    <a:cubicBezTo>
                      <a:pt x="67" y="14"/>
                      <a:pt x="75" y="10"/>
                      <a:pt x="80" y="14"/>
                    </a:cubicBezTo>
                    <a:cubicBezTo>
                      <a:pt x="85" y="19"/>
                      <a:pt x="80" y="21"/>
                      <a:pt x="77" y="19"/>
                    </a:cubicBezTo>
                    <a:cubicBezTo>
                      <a:pt x="74" y="17"/>
                      <a:pt x="67" y="20"/>
                      <a:pt x="66" y="22"/>
                    </a:cubicBezTo>
                    <a:cubicBezTo>
                      <a:pt x="64" y="25"/>
                      <a:pt x="70" y="26"/>
                      <a:pt x="68" y="26"/>
                    </a:cubicBezTo>
                    <a:cubicBezTo>
                      <a:pt x="66" y="26"/>
                      <a:pt x="61" y="26"/>
                      <a:pt x="57" y="26"/>
                    </a:cubicBezTo>
                    <a:cubicBezTo>
                      <a:pt x="53" y="26"/>
                      <a:pt x="50" y="31"/>
                      <a:pt x="50" y="31"/>
                    </a:cubicBezTo>
                    <a:cubicBezTo>
                      <a:pt x="50" y="31"/>
                      <a:pt x="55" y="35"/>
                      <a:pt x="53" y="37"/>
                    </a:cubicBezTo>
                    <a:cubicBezTo>
                      <a:pt x="52" y="39"/>
                      <a:pt x="51" y="42"/>
                      <a:pt x="51" y="42"/>
                    </a:cubicBezTo>
                    <a:cubicBezTo>
                      <a:pt x="51" y="42"/>
                      <a:pt x="41" y="40"/>
                      <a:pt x="37" y="43"/>
                    </a:cubicBezTo>
                    <a:cubicBezTo>
                      <a:pt x="33" y="45"/>
                      <a:pt x="12" y="69"/>
                      <a:pt x="12" y="69"/>
                    </a:cubicBezTo>
                    <a:cubicBezTo>
                      <a:pt x="12" y="69"/>
                      <a:pt x="7" y="69"/>
                      <a:pt x="6" y="65"/>
                    </a:cubicBezTo>
                    <a:cubicBezTo>
                      <a:pt x="5" y="60"/>
                      <a:pt x="9" y="46"/>
                      <a:pt x="9" y="46"/>
                    </a:cubicBezTo>
                    <a:cubicBezTo>
                      <a:pt x="9" y="46"/>
                      <a:pt x="0" y="37"/>
                      <a:pt x="11" y="34"/>
                    </a:cubicBezTo>
                    <a:cubicBezTo>
                      <a:pt x="11" y="34"/>
                      <a:pt x="36" y="32"/>
                      <a:pt x="38" y="31"/>
                    </a:cubicBezTo>
                    <a:cubicBezTo>
                      <a:pt x="40" y="31"/>
                      <a:pt x="49" y="24"/>
                      <a:pt x="49" y="23"/>
                    </a:cubicBezTo>
                    <a:cubicBezTo>
                      <a:pt x="49" y="23"/>
                      <a:pt x="44" y="17"/>
                      <a:pt x="37" y="16"/>
                    </a:cubicBezTo>
                    <a:cubicBezTo>
                      <a:pt x="30" y="15"/>
                      <a:pt x="24" y="9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86">
                <a:extLst>
                  <a:ext uri="{FF2B5EF4-FFF2-40B4-BE49-F238E27FC236}">
                    <a16:creationId xmlns:a16="http://schemas.microsoft.com/office/drawing/2014/main" id="{6F5EF2A4-361D-4158-ADF2-D6A04FC8B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5101" y="1884363"/>
                <a:ext cx="28575" cy="30163"/>
              </a:xfrm>
              <a:custGeom>
                <a:avLst/>
                <a:gdLst>
                  <a:gd name="T0" fmla="*/ 19 w 19"/>
                  <a:gd name="T1" fmla="*/ 2 h 20"/>
                  <a:gd name="T2" fmla="*/ 4 w 19"/>
                  <a:gd name="T3" fmla="*/ 19 h 20"/>
                  <a:gd name="T4" fmla="*/ 1 w 19"/>
                  <a:gd name="T5" fmla="*/ 15 h 20"/>
                  <a:gd name="T6" fmla="*/ 2 w 19"/>
                  <a:gd name="T7" fmla="*/ 7 h 20"/>
                  <a:gd name="T8" fmla="*/ 19 w 19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2"/>
                    </a:moveTo>
                    <a:cubicBezTo>
                      <a:pt x="19" y="2"/>
                      <a:pt x="6" y="17"/>
                      <a:pt x="4" y="19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1" y="11"/>
                      <a:pt x="1" y="8"/>
                      <a:pt x="2" y="7"/>
                    </a:cubicBezTo>
                    <a:cubicBezTo>
                      <a:pt x="2" y="7"/>
                      <a:pt x="17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87">
                <a:extLst>
                  <a:ext uri="{FF2B5EF4-FFF2-40B4-BE49-F238E27FC236}">
                    <a16:creationId xmlns:a16="http://schemas.microsoft.com/office/drawing/2014/main" id="{D1CB8790-9C9B-4DB0-BEA0-8EB41BC0E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8438" y="1863726"/>
                <a:ext cx="104775" cy="128588"/>
              </a:xfrm>
              <a:custGeom>
                <a:avLst/>
                <a:gdLst>
                  <a:gd name="T0" fmla="*/ 44 w 68"/>
                  <a:gd name="T1" fmla="*/ 65 h 83"/>
                  <a:gd name="T2" fmla="*/ 37 w 68"/>
                  <a:gd name="T3" fmla="*/ 51 h 83"/>
                  <a:gd name="T4" fmla="*/ 46 w 68"/>
                  <a:gd name="T5" fmla="*/ 41 h 83"/>
                  <a:gd name="T6" fmla="*/ 44 w 68"/>
                  <a:gd name="T7" fmla="*/ 27 h 83"/>
                  <a:gd name="T8" fmla="*/ 52 w 68"/>
                  <a:gd name="T9" fmla="*/ 25 h 83"/>
                  <a:gd name="T10" fmla="*/ 65 w 68"/>
                  <a:gd name="T11" fmla="*/ 26 h 83"/>
                  <a:gd name="T12" fmla="*/ 59 w 68"/>
                  <a:gd name="T13" fmla="*/ 14 h 83"/>
                  <a:gd name="T14" fmla="*/ 64 w 68"/>
                  <a:gd name="T15" fmla="*/ 10 h 83"/>
                  <a:gd name="T16" fmla="*/ 62 w 68"/>
                  <a:gd name="T17" fmla="*/ 0 h 83"/>
                  <a:gd name="T18" fmla="*/ 50 w 68"/>
                  <a:gd name="T19" fmla="*/ 11 h 83"/>
                  <a:gd name="T20" fmla="*/ 34 w 68"/>
                  <a:gd name="T21" fmla="*/ 8 h 83"/>
                  <a:gd name="T22" fmla="*/ 29 w 68"/>
                  <a:gd name="T23" fmla="*/ 11 h 83"/>
                  <a:gd name="T24" fmla="*/ 35 w 68"/>
                  <a:gd name="T25" fmla="*/ 18 h 83"/>
                  <a:gd name="T26" fmla="*/ 36 w 68"/>
                  <a:gd name="T27" fmla="*/ 22 h 83"/>
                  <a:gd name="T28" fmla="*/ 31 w 68"/>
                  <a:gd name="T29" fmla="*/ 24 h 83"/>
                  <a:gd name="T30" fmla="*/ 27 w 68"/>
                  <a:gd name="T31" fmla="*/ 23 h 83"/>
                  <a:gd name="T32" fmla="*/ 25 w 68"/>
                  <a:gd name="T33" fmla="*/ 13 h 83"/>
                  <a:gd name="T34" fmla="*/ 19 w 68"/>
                  <a:gd name="T35" fmla="*/ 19 h 83"/>
                  <a:gd name="T36" fmla="*/ 15 w 68"/>
                  <a:gd name="T37" fmla="*/ 22 h 83"/>
                  <a:gd name="T38" fmla="*/ 19 w 68"/>
                  <a:gd name="T39" fmla="*/ 22 h 83"/>
                  <a:gd name="T40" fmla="*/ 24 w 68"/>
                  <a:gd name="T41" fmla="*/ 38 h 83"/>
                  <a:gd name="T42" fmla="*/ 19 w 68"/>
                  <a:gd name="T43" fmla="*/ 44 h 83"/>
                  <a:gd name="T44" fmla="*/ 9 w 68"/>
                  <a:gd name="T45" fmla="*/ 36 h 83"/>
                  <a:gd name="T46" fmla="*/ 6 w 68"/>
                  <a:gd name="T47" fmla="*/ 28 h 83"/>
                  <a:gd name="T48" fmla="*/ 13 w 68"/>
                  <a:gd name="T49" fmla="*/ 53 h 83"/>
                  <a:gd name="T50" fmla="*/ 30 w 68"/>
                  <a:gd name="T51" fmla="*/ 57 h 83"/>
                  <a:gd name="T52" fmla="*/ 39 w 68"/>
                  <a:gd name="T53" fmla="*/ 77 h 83"/>
                  <a:gd name="T54" fmla="*/ 44 w 68"/>
                  <a:gd name="T55" fmla="*/ 81 h 83"/>
                  <a:gd name="T56" fmla="*/ 44 w 68"/>
                  <a:gd name="T57" fmla="*/ 65 h 83"/>
                  <a:gd name="T58" fmla="*/ 32 w 68"/>
                  <a:gd name="T59" fmla="*/ 40 h 83"/>
                  <a:gd name="T60" fmla="*/ 32 w 68"/>
                  <a:gd name="T61" fmla="*/ 34 h 83"/>
                  <a:gd name="T62" fmla="*/ 38 w 68"/>
                  <a:gd name="T63" fmla="*/ 39 h 83"/>
                  <a:gd name="T64" fmla="*/ 32 w 68"/>
                  <a:gd name="T65" fmla="*/ 4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" h="83">
                    <a:moveTo>
                      <a:pt x="44" y="65"/>
                    </a:moveTo>
                    <a:cubicBezTo>
                      <a:pt x="42" y="57"/>
                      <a:pt x="35" y="52"/>
                      <a:pt x="37" y="51"/>
                    </a:cubicBezTo>
                    <a:cubicBezTo>
                      <a:pt x="38" y="50"/>
                      <a:pt x="44" y="46"/>
                      <a:pt x="46" y="41"/>
                    </a:cubicBezTo>
                    <a:cubicBezTo>
                      <a:pt x="48" y="36"/>
                      <a:pt x="44" y="27"/>
                      <a:pt x="44" y="27"/>
                    </a:cubicBezTo>
                    <a:cubicBezTo>
                      <a:pt x="44" y="27"/>
                      <a:pt x="47" y="24"/>
                      <a:pt x="52" y="25"/>
                    </a:cubicBezTo>
                    <a:cubicBezTo>
                      <a:pt x="57" y="26"/>
                      <a:pt x="63" y="30"/>
                      <a:pt x="65" y="26"/>
                    </a:cubicBezTo>
                    <a:cubicBezTo>
                      <a:pt x="68" y="23"/>
                      <a:pt x="59" y="15"/>
                      <a:pt x="59" y="14"/>
                    </a:cubicBezTo>
                    <a:cubicBezTo>
                      <a:pt x="60" y="13"/>
                      <a:pt x="61" y="13"/>
                      <a:pt x="64" y="10"/>
                    </a:cubicBezTo>
                    <a:cubicBezTo>
                      <a:pt x="67" y="7"/>
                      <a:pt x="62" y="0"/>
                      <a:pt x="62" y="0"/>
                    </a:cubicBezTo>
                    <a:cubicBezTo>
                      <a:pt x="62" y="0"/>
                      <a:pt x="53" y="10"/>
                      <a:pt x="50" y="11"/>
                    </a:cubicBezTo>
                    <a:cubicBezTo>
                      <a:pt x="47" y="12"/>
                      <a:pt x="41" y="12"/>
                      <a:pt x="34" y="8"/>
                    </a:cubicBezTo>
                    <a:cubicBezTo>
                      <a:pt x="28" y="5"/>
                      <a:pt x="29" y="9"/>
                      <a:pt x="29" y="11"/>
                    </a:cubicBezTo>
                    <a:cubicBezTo>
                      <a:pt x="29" y="13"/>
                      <a:pt x="33" y="19"/>
                      <a:pt x="35" y="18"/>
                    </a:cubicBezTo>
                    <a:cubicBezTo>
                      <a:pt x="38" y="18"/>
                      <a:pt x="37" y="21"/>
                      <a:pt x="36" y="22"/>
                    </a:cubicBezTo>
                    <a:cubicBezTo>
                      <a:pt x="36" y="23"/>
                      <a:pt x="32" y="23"/>
                      <a:pt x="31" y="24"/>
                    </a:cubicBezTo>
                    <a:cubicBezTo>
                      <a:pt x="30" y="26"/>
                      <a:pt x="27" y="31"/>
                      <a:pt x="27" y="23"/>
                    </a:cubicBezTo>
                    <a:cubicBezTo>
                      <a:pt x="27" y="16"/>
                      <a:pt x="25" y="13"/>
                      <a:pt x="25" y="13"/>
                    </a:cubicBezTo>
                    <a:cubicBezTo>
                      <a:pt x="25" y="13"/>
                      <a:pt x="20" y="18"/>
                      <a:pt x="19" y="19"/>
                    </a:cubicBezTo>
                    <a:cubicBezTo>
                      <a:pt x="18" y="20"/>
                      <a:pt x="15" y="22"/>
                      <a:pt x="15" y="22"/>
                    </a:cubicBezTo>
                    <a:cubicBezTo>
                      <a:pt x="18" y="21"/>
                      <a:pt x="19" y="22"/>
                      <a:pt x="19" y="22"/>
                    </a:cubicBezTo>
                    <a:cubicBezTo>
                      <a:pt x="19" y="22"/>
                      <a:pt x="23" y="30"/>
                      <a:pt x="24" y="38"/>
                    </a:cubicBezTo>
                    <a:cubicBezTo>
                      <a:pt x="25" y="46"/>
                      <a:pt x="19" y="44"/>
                      <a:pt x="19" y="44"/>
                    </a:cubicBezTo>
                    <a:cubicBezTo>
                      <a:pt x="19" y="44"/>
                      <a:pt x="11" y="40"/>
                      <a:pt x="9" y="36"/>
                    </a:cubicBezTo>
                    <a:cubicBezTo>
                      <a:pt x="6" y="31"/>
                      <a:pt x="6" y="28"/>
                      <a:pt x="6" y="28"/>
                    </a:cubicBezTo>
                    <a:cubicBezTo>
                      <a:pt x="0" y="40"/>
                      <a:pt x="10" y="52"/>
                      <a:pt x="13" y="53"/>
                    </a:cubicBezTo>
                    <a:cubicBezTo>
                      <a:pt x="15" y="54"/>
                      <a:pt x="30" y="53"/>
                      <a:pt x="30" y="57"/>
                    </a:cubicBezTo>
                    <a:cubicBezTo>
                      <a:pt x="30" y="61"/>
                      <a:pt x="39" y="77"/>
                      <a:pt x="39" y="77"/>
                    </a:cubicBezTo>
                    <a:cubicBezTo>
                      <a:pt x="39" y="77"/>
                      <a:pt x="40" y="83"/>
                      <a:pt x="44" y="81"/>
                    </a:cubicBezTo>
                    <a:cubicBezTo>
                      <a:pt x="51" y="79"/>
                      <a:pt x="44" y="65"/>
                      <a:pt x="44" y="65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1" y="35"/>
                      <a:pt x="32" y="34"/>
                    </a:cubicBezTo>
                    <a:cubicBezTo>
                      <a:pt x="32" y="34"/>
                      <a:pt x="40" y="36"/>
                      <a:pt x="38" y="39"/>
                    </a:cubicBezTo>
                    <a:cubicBezTo>
                      <a:pt x="35" y="43"/>
                      <a:pt x="33" y="41"/>
                      <a:pt x="3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1C2FF2CF-C5DC-4FA5-BA03-62104577F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213" y="1989138"/>
                <a:ext cx="152400" cy="147638"/>
              </a:xfrm>
              <a:custGeom>
                <a:avLst/>
                <a:gdLst>
                  <a:gd name="T0" fmla="*/ 54 w 99"/>
                  <a:gd name="T1" fmla="*/ 0 h 96"/>
                  <a:gd name="T2" fmla="*/ 59 w 99"/>
                  <a:gd name="T3" fmla="*/ 10 h 96"/>
                  <a:gd name="T4" fmla="*/ 68 w 99"/>
                  <a:gd name="T5" fmla="*/ 20 h 96"/>
                  <a:gd name="T6" fmla="*/ 83 w 99"/>
                  <a:gd name="T7" fmla="*/ 19 h 96"/>
                  <a:gd name="T8" fmla="*/ 92 w 99"/>
                  <a:gd name="T9" fmla="*/ 16 h 96"/>
                  <a:gd name="T10" fmla="*/ 94 w 99"/>
                  <a:gd name="T11" fmla="*/ 9 h 96"/>
                  <a:gd name="T12" fmla="*/ 98 w 99"/>
                  <a:gd name="T13" fmla="*/ 20 h 96"/>
                  <a:gd name="T14" fmla="*/ 87 w 99"/>
                  <a:gd name="T15" fmla="*/ 31 h 96"/>
                  <a:gd name="T16" fmla="*/ 78 w 99"/>
                  <a:gd name="T17" fmla="*/ 33 h 96"/>
                  <a:gd name="T18" fmla="*/ 83 w 99"/>
                  <a:gd name="T19" fmla="*/ 53 h 96"/>
                  <a:gd name="T20" fmla="*/ 72 w 99"/>
                  <a:gd name="T21" fmla="*/ 55 h 96"/>
                  <a:gd name="T22" fmla="*/ 65 w 99"/>
                  <a:gd name="T23" fmla="*/ 45 h 96"/>
                  <a:gd name="T24" fmla="*/ 56 w 99"/>
                  <a:gd name="T25" fmla="*/ 48 h 96"/>
                  <a:gd name="T26" fmla="*/ 54 w 99"/>
                  <a:gd name="T27" fmla="*/ 74 h 96"/>
                  <a:gd name="T28" fmla="*/ 50 w 99"/>
                  <a:gd name="T29" fmla="*/ 95 h 96"/>
                  <a:gd name="T30" fmla="*/ 42 w 99"/>
                  <a:gd name="T31" fmla="*/ 75 h 96"/>
                  <a:gd name="T32" fmla="*/ 46 w 99"/>
                  <a:gd name="T33" fmla="*/ 41 h 96"/>
                  <a:gd name="T34" fmla="*/ 18 w 99"/>
                  <a:gd name="T35" fmla="*/ 46 h 96"/>
                  <a:gd name="T36" fmla="*/ 8 w 99"/>
                  <a:gd name="T37" fmla="*/ 20 h 96"/>
                  <a:gd name="T38" fmla="*/ 24 w 99"/>
                  <a:gd name="T39" fmla="*/ 11 h 96"/>
                  <a:gd name="T40" fmla="*/ 34 w 99"/>
                  <a:gd name="T41" fmla="*/ 27 h 96"/>
                  <a:gd name="T42" fmla="*/ 47 w 99"/>
                  <a:gd name="T43" fmla="*/ 23 h 96"/>
                  <a:gd name="T44" fmla="*/ 54 w 99"/>
                  <a:gd name="T4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96">
                    <a:moveTo>
                      <a:pt x="54" y="0"/>
                    </a:moveTo>
                    <a:cubicBezTo>
                      <a:pt x="54" y="0"/>
                      <a:pt x="57" y="8"/>
                      <a:pt x="59" y="10"/>
                    </a:cubicBezTo>
                    <a:cubicBezTo>
                      <a:pt x="61" y="12"/>
                      <a:pt x="67" y="19"/>
                      <a:pt x="68" y="20"/>
                    </a:cubicBezTo>
                    <a:cubicBezTo>
                      <a:pt x="70" y="20"/>
                      <a:pt x="81" y="20"/>
                      <a:pt x="83" y="19"/>
                    </a:cubicBezTo>
                    <a:cubicBezTo>
                      <a:pt x="85" y="18"/>
                      <a:pt x="90" y="19"/>
                      <a:pt x="92" y="16"/>
                    </a:cubicBezTo>
                    <a:cubicBezTo>
                      <a:pt x="93" y="14"/>
                      <a:pt x="94" y="9"/>
                      <a:pt x="94" y="9"/>
                    </a:cubicBezTo>
                    <a:cubicBezTo>
                      <a:pt x="94" y="9"/>
                      <a:pt x="99" y="13"/>
                      <a:pt x="98" y="20"/>
                    </a:cubicBezTo>
                    <a:cubicBezTo>
                      <a:pt x="98" y="26"/>
                      <a:pt x="92" y="30"/>
                      <a:pt x="87" y="31"/>
                    </a:cubicBezTo>
                    <a:cubicBezTo>
                      <a:pt x="82" y="33"/>
                      <a:pt x="78" y="33"/>
                      <a:pt x="78" y="33"/>
                    </a:cubicBezTo>
                    <a:cubicBezTo>
                      <a:pt x="78" y="33"/>
                      <a:pt x="87" y="44"/>
                      <a:pt x="83" y="53"/>
                    </a:cubicBezTo>
                    <a:cubicBezTo>
                      <a:pt x="78" y="61"/>
                      <a:pt x="74" y="60"/>
                      <a:pt x="72" y="55"/>
                    </a:cubicBezTo>
                    <a:cubicBezTo>
                      <a:pt x="70" y="51"/>
                      <a:pt x="66" y="47"/>
                      <a:pt x="65" y="45"/>
                    </a:cubicBezTo>
                    <a:cubicBezTo>
                      <a:pt x="64" y="44"/>
                      <a:pt x="58" y="37"/>
                      <a:pt x="56" y="48"/>
                    </a:cubicBezTo>
                    <a:cubicBezTo>
                      <a:pt x="53" y="59"/>
                      <a:pt x="52" y="68"/>
                      <a:pt x="54" y="74"/>
                    </a:cubicBezTo>
                    <a:cubicBezTo>
                      <a:pt x="55" y="80"/>
                      <a:pt x="58" y="94"/>
                      <a:pt x="50" y="95"/>
                    </a:cubicBezTo>
                    <a:cubicBezTo>
                      <a:pt x="42" y="96"/>
                      <a:pt x="41" y="83"/>
                      <a:pt x="42" y="75"/>
                    </a:cubicBezTo>
                    <a:cubicBezTo>
                      <a:pt x="42" y="67"/>
                      <a:pt x="46" y="44"/>
                      <a:pt x="46" y="41"/>
                    </a:cubicBezTo>
                    <a:cubicBezTo>
                      <a:pt x="46" y="41"/>
                      <a:pt x="25" y="49"/>
                      <a:pt x="18" y="46"/>
                    </a:cubicBezTo>
                    <a:cubicBezTo>
                      <a:pt x="11" y="44"/>
                      <a:pt x="0" y="32"/>
                      <a:pt x="8" y="20"/>
                    </a:cubicBezTo>
                    <a:cubicBezTo>
                      <a:pt x="18" y="9"/>
                      <a:pt x="24" y="11"/>
                      <a:pt x="24" y="11"/>
                    </a:cubicBezTo>
                    <a:cubicBezTo>
                      <a:pt x="24" y="11"/>
                      <a:pt x="26" y="27"/>
                      <a:pt x="34" y="27"/>
                    </a:cubicBezTo>
                    <a:cubicBezTo>
                      <a:pt x="42" y="26"/>
                      <a:pt x="47" y="23"/>
                      <a:pt x="47" y="23"/>
                    </a:cubicBezTo>
                    <a:cubicBezTo>
                      <a:pt x="47" y="23"/>
                      <a:pt x="40" y="13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89">
                <a:extLst>
                  <a:ext uri="{FF2B5EF4-FFF2-40B4-BE49-F238E27FC236}">
                    <a16:creationId xmlns:a16="http://schemas.microsoft.com/office/drawing/2014/main" id="{596B356F-0E10-485A-BE3C-40D6494D6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163" y="2163763"/>
                <a:ext cx="146050" cy="139700"/>
              </a:xfrm>
              <a:custGeom>
                <a:avLst/>
                <a:gdLst>
                  <a:gd name="T0" fmla="*/ 58 w 95"/>
                  <a:gd name="T1" fmla="*/ 6 h 90"/>
                  <a:gd name="T2" fmla="*/ 15 w 95"/>
                  <a:gd name="T3" fmla="*/ 2 h 90"/>
                  <a:gd name="T4" fmla="*/ 8 w 95"/>
                  <a:gd name="T5" fmla="*/ 0 h 90"/>
                  <a:gd name="T6" fmla="*/ 3 w 95"/>
                  <a:gd name="T7" fmla="*/ 9 h 90"/>
                  <a:gd name="T8" fmla="*/ 8 w 95"/>
                  <a:gd name="T9" fmla="*/ 11 h 90"/>
                  <a:gd name="T10" fmla="*/ 37 w 95"/>
                  <a:gd name="T11" fmla="*/ 11 h 90"/>
                  <a:gd name="T12" fmla="*/ 57 w 95"/>
                  <a:gd name="T13" fmla="*/ 45 h 90"/>
                  <a:gd name="T14" fmla="*/ 61 w 95"/>
                  <a:gd name="T15" fmla="*/ 64 h 90"/>
                  <a:gd name="T16" fmla="*/ 53 w 95"/>
                  <a:gd name="T17" fmla="*/ 66 h 90"/>
                  <a:gd name="T18" fmla="*/ 48 w 95"/>
                  <a:gd name="T19" fmla="*/ 76 h 90"/>
                  <a:gd name="T20" fmla="*/ 63 w 95"/>
                  <a:gd name="T21" fmla="*/ 81 h 90"/>
                  <a:gd name="T22" fmla="*/ 70 w 95"/>
                  <a:gd name="T23" fmla="*/ 68 h 90"/>
                  <a:gd name="T24" fmla="*/ 66 w 95"/>
                  <a:gd name="T25" fmla="*/ 47 h 90"/>
                  <a:gd name="T26" fmla="*/ 86 w 95"/>
                  <a:gd name="T27" fmla="*/ 55 h 90"/>
                  <a:gd name="T28" fmla="*/ 89 w 95"/>
                  <a:gd name="T29" fmla="*/ 39 h 90"/>
                  <a:gd name="T30" fmla="*/ 82 w 95"/>
                  <a:gd name="T31" fmla="*/ 34 h 90"/>
                  <a:gd name="T32" fmla="*/ 74 w 95"/>
                  <a:gd name="T33" fmla="*/ 19 h 90"/>
                  <a:gd name="T34" fmla="*/ 76 w 95"/>
                  <a:gd name="T35" fmla="*/ 14 h 90"/>
                  <a:gd name="T36" fmla="*/ 66 w 95"/>
                  <a:gd name="T37" fmla="*/ 17 h 90"/>
                  <a:gd name="T38" fmla="*/ 69 w 95"/>
                  <a:gd name="T39" fmla="*/ 24 h 90"/>
                  <a:gd name="T40" fmla="*/ 75 w 95"/>
                  <a:gd name="T41" fmla="*/ 30 h 90"/>
                  <a:gd name="T42" fmla="*/ 75 w 95"/>
                  <a:gd name="T43" fmla="*/ 38 h 90"/>
                  <a:gd name="T44" fmla="*/ 84 w 95"/>
                  <a:gd name="T45" fmla="*/ 39 h 90"/>
                  <a:gd name="T46" fmla="*/ 88 w 95"/>
                  <a:gd name="T47" fmla="*/ 45 h 90"/>
                  <a:gd name="T48" fmla="*/ 77 w 95"/>
                  <a:gd name="T49" fmla="*/ 42 h 90"/>
                  <a:gd name="T50" fmla="*/ 55 w 95"/>
                  <a:gd name="T51" fmla="*/ 28 h 90"/>
                  <a:gd name="T52" fmla="*/ 47 w 95"/>
                  <a:gd name="T53" fmla="*/ 12 h 90"/>
                  <a:gd name="T54" fmla="*/ 58 w 95"/>
                  <a:gd name="T55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5" h="90">
                    <a:moveTo>
                      <a:pt x="58" y="6"/>
                    </a:moveTo>
                    <a:cubicBezTo>
                      <a:pt x="58" y="6"/>
                      <a:pt x="20" y="3"/>
                      <a:pt x="15" y="2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1"/>
                      <a:pt x="3" y="9"/>
                    </a:cubicBezTo>
                    <a:cubicBezTo>
                      <a:pt x="3" y="9"/>
                      <a:pt x="0" y="11"/>
                      <a:pt x="8" y="11"/>
                    </a:cubicBezTo>
                    <a:cubicBezTo>
                      <a:pt x="16" y="10"/>
                      <a:pt x="36" y="10"/>
                      <a:pt x="37" y="11"/>
                    </a:cubicBezTo>
                    <a:cubicBezTo>
                      <a:pt x="38" y="12"/>
                      <a:pt x="56" y="41"/>
                      <a:pt x="57" y="45"/>
                    </a:cubicBezTo>
                    <a:cubicBezTo>
                      <a:pt x="59" y="48"/>
                      <a:pt x="62" y="60"/>
                      <a:pt x="61" y="64"/>
                    </a:cubicBezTo>
                    <a:cubicBezTo>
                      <a:pt x="59" y="68"/>
                      <a:pt x="54" y="69"/>
                      <a:pt x="53" y="66"/>
                    </a:cubicBezTo>
                    <a:cubicBezTo>
                      <a:pt x="53" y="66"/>
                      <a:pt x="44" y="66"/>
                      <a:pt x="48" y="76"/>
                    </a:cubicBezTo>
                    <a:cubicBezTo>
                      <a:pt x="51" y="85"/>
                      <a:pt x="56" y="90"/>
                      <a:pt x="63" y="81"/>
                    </a:cubicBezTo>
                    <a:cubicBezTo>
                      <a:pt x="70" y="72"/>
                      <a:pt x="70" y="68"/>
                      <a:pt x="70" y="68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7"/>
                      <a:pt x="81" y="56"/>
                      <a:pt x="86" y="55"/>
                    </a:cubicBezTo>
                    <a:cubicBezTo>
                      <a:pt x="91" y="55"/>
                      <a:pt x="95" y="47"/>
                      <a:pt x="89" y="39"/>
                    </a:cubicBezTo>
                    <a:cubicBezTo>
                      <a:pt x="82" y="34"/>
                      <a:pt x="82" y="34"/>
                      <a:pt x="82" y="34"/>
                    </a:cubicBezTo>
                    <a:cubicBezTo>
                      <a:pt x="82" y="34"/>
                      <a:pt x="85" y="28"/>
                      <a:pt x="74" y="19"/>
                    </a:cubicBezTo>
                    <a:cubicBezTo>
                      <a:pt x="74" y="19"/>
                      <a:pt x="74" y="15"/>
                      <a:pt x="76" y="14"/>
                    </a:cubicBezTo>
                    <a:cubicBezTo>
                      <a:pt x="76" y="14"/>
                      <a:pt x="69" y="12"/>
                      <a:pt x="66" y="17"/>
                    </a:cubicBezTo>
                    <a:cubicBezTo>
                      <a:pt x="62" y="23"/>
                      <a:pt x="66" y="25"/>
                      <a:pt x="69" y="24"/>
                    </a:cubicBezTo>
                    <a:cubicBezTo>
                      <a:pt x="73" y="23"/>
                      <a:pt x="83" y="26"/>
                      <a:pt x="75" y="30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82" y="38"/>
                      <a:pt x="84" y="39"/>
                    </a:cubicBezTo>
                    <a:cubicBezTo>
                      <a:pt x="86" y="41"/>
                      <a:pt x="89" y="43"/>
                      <a:pt x="88" y="45"/>
                    </a:cubicBezTo>
                    <a:cubicBezTo>
                      <a:pt x="87" y="47"/>
                      <a:pt x="83" y="45"/>
                      <a:pt x="77" y="42"/>
                    </a:cubicBezTo>
                    <a:cubicBezTo>
                      <a:pt x="72" y="39"/>
                      <a:pt x="59" y="33"/>
                      <a:pt x="55" y="28"/>
                    </a:cubicBezTo>
                    <a:cubicBezTo>
                      <a:pt x="51" y="22"/>
                      <a:pt x="47" y="12"/>
                      <a:pt x="47" y="12"/>
                    </a:cubicBezTo>
                    <a:cubicBezTo>
                      <a:pt x="47" y="12"/>
                      <a:pt x="57" y="15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534EDD97-6C1D-4E66-B250-BC8119D04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26" y="2203451"/>
                <a:ext cx="117475" cy="85725"/>
              </a:xfrm>
              <a:custGeom>
                <a:avLst/>
                <a:gdLst>
                  <a:gd name="T0" fmla="*/ 60 w 76"/>
                  <a:gd name="T1" fmla="*/ 0 h 56"/>
                  <a:gd name="T2" fmla="*/ 60 w 76"/>
                  <a:gd name="T3" fmla="*/ 3 h 56"/>
                  <a:gd name="T4" fmla="*/ 63 w 76"/>
                  <a:gd name="T5" fmla="*/ 9 h 56"/>
                  <a:gd name="T6" fmla="*/ 71 w 76"/>
                  <a:gd name="T7" fmla="*/ 23 h 56"/>
                  <a:gd name="T8" fmla="*/ 71 w 76"/>
                  <a:gd name="T9" fmla="*/ 36 h 56"/>
                  <a:gd name="T10" fmla="*/ 60 w 76"/>
                  <a:gd name="T11" fmla="*/ 34 h 56"/>
                  <a:gd name="T12" fmla="*/ 56 w 76"/>
                  <a:gd name="T13" fmla="*/ 34 h 56"/>
                  <a:gd name="T14" fmla="*/ 56 w 76"/>
                  <a:gd name="T15" fmla="*/ 52 h 56"/>
                  <a:gd name="T16" fmla="*/ 47 w 76"/>
                  <a:gd name="T17" fmla="*/ 54 h 56"/>
                  <a:gd name="T18" fmla="*/ 45 w 76"/>
                  <a:gd name="T19" fmla="*/ 40 h 56"/>
                  <a:gd name="T20" fmla="*/ 41 w 76"/>
                  <a:gd name="T21" fmla="*/ 38 h 56"/>
                  <a:gd name="T22" fmla="*/ 5 w 76"/>
                  <a:gd name="T23" fmla="*/ 36 h 56"/>
                  <a:gd name="T24" fmla="*/ 25 w 76"/>
                  <a:gd name="T25" fmla="*/ 9 h 56"/>
                  <a:gd name="T26" fmla="*/ 21 w 76"/>
                  <a:gd name="T27" fmla="*/ 29 h 56"/>
                  <a:gd name="T28" fmla="*/ 40 w 76"/>
                  <a:gd name="T29" fmla="*/ 30 h 56"/>
                  <a:gd name="T30" fmla="*/ 32 w 76"/>
                  <a:gd name="T31" fmla="*/ 14 h 56"/>
                  <a:gd name="T32" fmla="*/ 41 w 76"/>
                  <a:gd name="T33" fmla="*/ 3 h 56"/>
                  <a:gd name="T34" fmla="*/ 45 w 76"/>
                  <a:gd name="T35" fmla="*/ 10 h 56"/>
                  <a:gd name="T36" fmla="*/ 48 w 76"/>
                  <a:gd name="T37" fmla="*/ 19 h 56"/>
                  <a:gd name="T38" fmla="*/ 50 w 76"/>
                  <a:gd name="T39" fmla="*/ 23 h 56"/>
                  <a:gd name="T40" fmla="*/ 58 w 76"/>
                  <a:gd name="T41" fmla="*/ 22 h 56"/>
                  <a:gd name="T42" fmla="*/ 63 w 76"/>
                  <a:gd name="T43" fmla="*/ 20 h 56"/>
                  <a:gd name="T44" fmla="*/ 53 w 76"/>
                  <a:gd name="T45" fmla="*/ 9 h 56"/>
                  <a:gd name="T46" fmla="*/ 60 w 76"/>
                  <a:gd name="T4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56">
                    <a:moveTo>
                      <a:pt x="60" y="0"/>
                    </a:moveTo>
                    <a:cubicBezTo>
                      <a:pt x="60" y="0"/>
                      <a:pt x="60" y="1"/>
                      <a:pt x="60" y="3"/>
                    </a:cubicBezTo>
                    <a:cubicBezTo>
                      <a:pt x="59" y="5"/>
                      <a:pt x="61" y="8"/>
                      <a:pt x="63" y="9"/>
                    </a:cubicBezTo>
                    <a:cubicBezTo>
                      <a:pt x="64" y="11"/>
                      <a:pt x="70" y="20"/>
                      <a:pt x="71" y="23"/>
                    </a:cubicBezTo>
                    <a:cubicBezTo>
                      <a:pt x="72" y="25"/>
                      <a:pt x="76" y="33"/>
                      <a:pt x="71" y="36"/>
                    </a:cubicBezTo>
                    <a:cubicBezTo>
                      <a:pt x="66" y="40"/>
                      <a:pt x="61" y="35"/>
                      <a:pt x="60" y="34"/>
                    </a:cubicBezTo>
                    <a:cubicBezTo>
                      <a:pt x="58" y="33"/>
                      <a:pt x="56" y="34"/>
                      <a:pt x="56" y="34"/>
                    </a:cubicBezTo>
                    <a:cubicBezTo>
                      <a:pt x="56" y="34"/>
                      <a:pt x="59" y="48"/>
                      <a:pt x="56" y="52"/>
                    </a:cubicBezTo>
                    <a:cubicBezTo>
                      <a:pt x="56" y="52"/>
                      <a:pt x="51" y="56"/>
                      <a:pt x="47" y="54"/>
                    </a:cubicBezTo>
                    <a:cubicBezTo>
                      <a:pt x="43" y="51"/>
                      <a:pt x="46" y="42"/>
                      <a:pt x="45" y="40"/>
                    </a:cubicBezTo>
                    <a:cubicBezTo>
                      <a:pt x="44" y="39"/>
                      <a:pt x="44" y="38"/>
                      <a:pt x="41" y="38"/>
                    </a:cubicBezTo>
                    <a:cubicBezTo>
                      <a:pt x="38" y="39"/>
                      <a:pt x="11" y="44"/>
                      <a:pt x="5" y="36"/>
                    </a:cubicBezTo>
                    <a:cubicBezTo>
                      <a:pt x="0" y="28"/>
                      <a:pt x="16" y="10"/>
                      <a:pt x="25" y="9"/>
                    </a:cubicBezTo>
                    <a:cubicBezTo>
                      <a:pt x="25" y="9"/>
                      <a:pt x="18" y="24"/>
                      <a:pt x="21" y="29"/>
                    </a:cubicBezTo>
                    <a:cubicBezTo>
                      <a:pt x="24" y="34"/>
                      <a:pt x="39" y="30"/>
                      <a:pt x="40" y="30"/>
                    </a:cubicBezTo>
                    <a:cubicBezTo>
                      <a:pt x="41" y="30"/>
                      <a:pt x="32" y="17"/>
                      <a:pt x="32" y="14"/>
                    </a:cubicBezTo>
                    <a:cubicBezTo>
                      <a:pt x="31" y="12"/>
                      <a:pt x="38" y="4"/>
                      <a:pt x="41" y="3"/>
                    </a:cubicBezTo>
                    <a:cubicBezTo>
                      <a:pt x="45" y="2"/>
                      <a:pt x="47" y="6"/>
                      <a:pt x="45" y="10"/>
                    </a:cubicBezTo>
                    <a:cubicBezTo>
                      <a:pt x="44" y="14"/>
                      <a:pt x="48" y="19"/>
                      <a:pt x="48" y="19"/>
                    </a:cubicBezTo>
                    <a:cubicBezTo>
                      <a:pt x="49" y="20"/>
                      <a:pt x="50" y="22"/>
                      <a:pt x="50" y="23"/>
                    </a:cubicBezTo>
                    <a:cubicBezTo>
                      <a:pt x="51" y="23"/>
                      <a:pt x="57" y="22"/>
                      <a:pt x="58" y="22"/>
                    </a:cubicBezTo>
                    <a:cubicBezTo>
                      <a:pt x="58" y="22"/>
                      <a:pt x="72" y="30"/>
                      <a:pt x="63" y="20"/>
                    </a:cubicBezTo>
                    <a:cubicBezTo>
                      <a:pt x="54" y="9"/>
                      <a:pt x="53" y="10"/>
                      <a:pt x="53" y="9"/>
                    </a:cubicBezTo>
                    <a:cubicBezTo>
                      <a:pt x="53" y="8"/>
                      <a:pt x="54" y="2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1B5B570-0299-41B0-8608-09711FDEE8A9}"/>
                </a:ext>
              </a:extLst>
            </p:cNvPr>
            <p:cNvSpPr/>
            <p:nvPr/>
          </p:nvSpPr>
          <p:spPr>
            <a:xfrm>
              <a:off x="11899646" y="333375"/>
              <a:ext cx="289367" cy="595405"/>
            </a:xfrm>
            <a:prstGeom prst="rect">
              <a:avLst/>
            </a:prstGeom>
            <a:solidFill>
              <a:srgbClr val="012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8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01879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60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748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FE5EEE-6106-456F-9351-7BD7D8B0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97A47A-6073-45DC-9658-45C58E595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3BA1B6-4DB2-4C7C-A0CB-7003E1221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966CA-B7DB-4821-8F4E-1EB9A52B8A54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449A61-C020-40ED-BC41-AA5DDE6E7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657CF1-7AE3-4315-ACB9-934AFDDCB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4493E-BF69-460E-9040-746045F87E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92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4A969-CFD2-40F1-BE96-2BC7859D4CF0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69C73-D827-4C12-9603-C00C85AB9C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1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2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87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image" Target="../media/image1.jpe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61" Type="http://schemas.openxmlformats.org/officeDocument/2006/relationships/tags" Target="../tags/tag6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tags" Target="../tags/tag89.xml"/><Relationship Id="rId39" Type="http://schemas.openxmlformats.org/officeDocument/2006/relationships/tags" Target="../tags/tag102.xml"/><Relationship Id="rId21" Type="http://schemas.openxmlformats.org/officeDocument/2006/relationships/tags" Target="../tags/tag84.xml"/><Relationship Id="rId34" Type="http://schemas.openxmlformats.org/officeDocument/2006/relationships/tags" Target="../tags/tag97.xml"/><Relationship Id="rId42" Type="http://schemas.openxmlformats.org/officeDocument/2006/relationships/tags" Target="../tags/tag105.xml"/><Relationship Id="rId47" Type="http://schemas.openxmlformats.org/officeDocument/2006/relationships/tags" Target="../tags/tag110.xml"/><Relationship Id="rId50" Type="http://schemas.openxmlformats.org/officeDocument/2006/relationships/tags" Target="../tags/tag113.xml"/><Relationship Id="rId55" Type="http://schemas.openxmlformats.org/officeDocument/2006/relationships/tags" Target="../tags/tag118.xml"/><Relationship Id="rId63" Type="http://schemas.openxmlformats.org/officeDocument/2006/relationships/tags" Target="../tags/tag12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tags" Target="../tags/tag83.xml"/><Relationship Id="rId29" Type="http://schemas.openxmlformats.org/officeDocument/2006/relationships/tags" Target="../tags/tag92.xml"/><Relationship Id="rId41" Type="http://schemas.openxmlformats.org/officeDocument/2006/relationships/tags" Target="../tags/tag104.xml"/><Relationship Id="rId54" Type="http://schemas.openxmlformats.org/officeDocument/2006/relationships/tags" Target="../tags/tag117.xml"/><Relationship Id="rId62" Type="http://schemas.openxmlformats.org/officeDocument/2006/relationships/tags" Target="../tags/tag12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tags" Target="../tags/tag87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40" Type="http://schemas.openxmlformats.org/officeDocument/2006/relationships/tags" Target="../tags/tag103.xml"/><Relationship Id="rId45" Type="http://schemas.openxmlformats.org/officeDocument/2006/relationships/tags" Target="../tags/tag108.xml"/><Relationship Id="rId53" Type="http://schemas.openxmlformats.org/officeDocument/2006/relationships/tags" Target="../tags/tag116.xml"/><Relationship Id="rId58" Type="http://schemas.openxmlformats.org/officeDocument/2006/relationships/tags" Target="../tags/tag121.xml"/><Relationship Id="rId66" Type="http://schemas.openxmlformats.org/officeDocument/2006/relationships/image" Target="../media/image1.jpeg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36" Type="http://schemas.openxmlformats.org/officeDocument/2006/relationships/tags" Target="../tags/tag99.xml"/><Relationship Id="rId49" Type="http://schemas.openxmlformats.org/officeDocument/2006/relationships/tags" Target="../tags/tag112.xml"/><Relationship Id="rId57" Type="http://schemas.openxmlformats.org/officeDocument/2006/relationships/tags" Target="../tags/tag120.xml"/><Relationship Id="rId61" Type="http://schemas.openxmlformats.org/officeDocument/2006/relationships/tags" Target="../tags/tag124.xml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31" Type="http://schemas.openxmlformats.org/officeDocument/2006/relationships/tags" Target="../tags/tag94.xml"/><Relationship Id="rId44" Type="http://schemas.openxmlformats.org/officeDocument/2006/relationships/tags" Target="../tags/tag107.xml"/><Relationship Id="rId52" Type="http://schemas.openxmlformats.org/officeDocument/2006/relationships/tags" Target="../tags/tag115.xml"/><Relationship Id="rId60" Type="http://schemas.openxmlformats.org/officeDocument/2006/relationships/tags" Target="../tags/tag123.xml"/><Relationship Id="rId65" Type="http://schemas.openxmlformats.org/officeDocument/2006/relationships/notesSlide" Target="../notesSlides/notesSlide27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43" Type="http://schemas.openxmlformats.org/officeDocument/2006/relationships/tags" Target="../tags/tag106.xml"/><Relationship Id="rId48" Type="http://schemas.openxmlformats.org/officeDocument/2006/relationships/tags" Target="../tags/tag111.xml"/><Relationship Id="rId56" Type="http://schemas.openxmlformats.org/officeDocument/2006/relationships/tags" Target="../tags/tag119.xml"/><Relationship Id="rId64" Type="http://schemas.openxmlformats.org/officeDocument/2006/relationships/slideLayout" Target="../slideLayouts/slideLayout1.xml"/><Relationship Id="rId8" Type="http://schemas.openxmlformats.org/officeDocument/2006/relationships/tags" Target="../tags/tag71.xml"/><Relationship Id="rId51" Type="http://schemas.openxmlformats.org/officeDocument/2006/relationships/tags" Target="../tags/tag114.xml"/><Relationship Id="rId3" Type="http://schemas.openxmlformats.org/officeDocument/2006/relationships/tags" Target="../tags/tag66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tags" Target="../tags/tag88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46" Type="http://schemas.openxmlformats.org/officeDocument/2006/relationships/tags" Target="../tags/tag109.xml"/><Relationship Id="rId59" Type="http://schemas.openxmlformats.org/officeDocument/2006/relationships/tags" Target="../tags/tag1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408CC4D-76E3-4807-991A-02E697ED784C}"/>
              </a:ext>
            </a:extLst>
          </p:cNvPr>
          <p:cNvGrpSpPr/>
          <p:nvPr/>
        </p:nvGrpSpPr>
        <p:grpSpPr>
          <a:xfrm>
            <a:off x="0" y="1"/>
            <a:ext cx="12192000" cy="6875042"/>
            <a:chOff x="1105524" y="343338"/>
            <a:chExt cx="12192000" cy="6870843"/>
          </a:xfrm>
        </p:grpSpPr>
        <p:pic>
          <p:nvPicPr>
            <p:cNvPr id="2" name="Picture 2" descr="https://timgsa.baidu.com/timg?image&amp;quality=80&amp;size=b9999_10000&amp;sec=1554544877&amp;di=4e4034ceab39973bbaa6e055366c4951&amp;imgtype=jpg&amp;er=1&amp;src=http%3A%2F%2Fstatics.glshimg.com%2Fforum%2F201712%2F04%2F205339kiupohlz6shbe68h.jpg">
              <a:extLst>
                <a:ext uri="{FF2B5EF4-FFF2-40B4-BE49-F238E27FC236}">
                  <a16:creationId xmlns:a16="http://schemas.microsoft.com/office/drawing/2014/main" id="{BA59D13D-F79C-4DF0-A76D-2E9AE2AD45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111" t="11936" r="7393" b="21580"/>
            <a:stretch/>
          </p:blipFill>
          <p:spPr bwMode="auto">
            <a:xfrm>
              <a:off x="1105524" y="348114"/>
              <a:ext cx="12192000" cy="686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CFB072-8E87-4FE2-9FE3-0FFA3E92D37F}"/>
                </a:ext>
              </a:extLst>
            </p:cNvPr>
            <p:cNvSpPr/>
            <p:nvPr/>
          </p:nvSpPr>
          <p:spPr>
            <a:xfrm>
              <a:off x="1105524" y="343338"/>
              <a:ext cx="12192000" cy="6870843"/>
            </a:xfrm>
            <a:prstGeom prst="rect">
              <a:avLst/>
            </a:prstGeom>
            <a:gradFill>
              <a:gsLst>
                <a:gs pos="0">
                  <a:srgbClr val="012CAD"/>
                </a:gs>
                <a:gs pos="23000">
                  <a:srgbClr val="012CAD">
                    <a:alpha val="70000"/>
                  </a:srgbClr>
                </a:gs>
                <a:gs pos="100000">
                  <a:srgbClr val="012CA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16" name="Freeform 6">
            <a:extLst>
              <a:ext uri="{FF2B5EF4-FFF2-40B4-BE49-F238E27FC236}">
                <a16:creationId xmlns:a16="http://schemas.microsoft.com/office/drawing/2014/main" id="{A2CBCD33-56D0-49D3-8E92-A0EDD384DB03}"/>
              </a:ext>
            </a:extLst>
          </p:cNvPr>
          <p:cNvSpPr>
            <a:spLocks/>
          </p:cNvSpPr>
          <p:nvPr/>
        </p:nvSpPr>
        <p:spPr bwMode="auto">
          <a:xfrm>
            <a:off x="354" y="5394169"/>
            <a:ext cx="12191646" cy="1739649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Freeform 7">
            <a:extLst>
              <a:ext uri="{FF2B5EF4-FFF2-40B4-BE49-F238E27FC236}">
                <a16:creationId xmlns:a16="http://schemas.microsoft.com/office/drawing/2014/main" id="{36DFBAE8-AAA5-4067-9207-2EC0D50A3F8A}"/>
              </a:ext>
            </a:extLst>
          </p:cNvPr>
          <p:cNvSpPr>
            <a:spLocks/>
          </p:cNvSpPr>
          <p:nvPr/>
        </p:nvSpPr>
        <p:spPr bwMode="auto">
          <a:xfrm>
            <a:off x="354" y="5124752"/>
            <a:ext cx="12191646" cy="562283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463F7A8-97D9-4DA6-A5B9-AB9A514368A7}"/>
              </a:ext>
            </a:extLst>
          </p:cNvPr>
          <p:cNvGrpSpPr/>
          <p:nvPr/>
        </p:nvGrpSpPr>
        <p:grpSpPr>
          <a:xfrm>
            <a:off x="5044543" y="391403"/>
            <a:ext cx="2061165" cy="2068031"/>
            <a:chOff x="1727201" y="1657351"/>
            <a:chExt cx="1430338" cy="1435100"/>
          </a:xfrm>
          <a:solidFill>
            <a:schemeClr val="bg1"/>
          </a:solidFill>
        </p:grpSpPr>
        <p:sp>
          <p:nvSpPr>
            <p:cNvPr id="36" name="PA-任意多边形 14">
              <a:extLst>
                <a:ext uri="{FF2B5EF4-FFF2-40B4-BE49-F238E27FC236}">
                  <a16:creationId xmlns:a16="http://schemas.microsoft.com/office/drawing/2014/main" id="{360D1A9E-720B-484A-BBA7-86DADE5C9102}"/>
                </a:ext>
              </a:extLst>
            </p:cNvPr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" name="PA-任意多边形 15">
              <a:extLst>
                <a:ext uri="{FF2B5EF4-FFF2-40B4-BE49-F238E27FC236}">
                  <a16:creationId xmlns:a16="http://schemas.microsoft.com/office/drawing/2014/main" id="{917CAC6F-CA56-482E-9B90-8346C59ECD26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" name="PA-任意多边形 16">
              <a:extLst>
                <a:ext uri="{FF2B5EF4-FFF2-40B4-BE49-F238E27FC236}">
                  <a16:creationId xmlns:a16="http://schemas.microsoft.com/office/drawing/2014/main" id="{2696BC65-F8B3-46BD-8C8B-78EED4263C86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9" name="PA-任意多边形 17">
              <a:extLst>
                <a:ext uri="{FF2B5EF4-FFF2-40B4-BE49-F238E27FC236}">
                  <a16:creationId xmlns:a16="http://schemas.microsoft.com/office/drawing/2014/main" id="{301669F6-2632-40EE-8F3C-47E3177DF730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" name="PA-任意多边形 18">
              <a:extLst>
                <a:ext uri="{FF2B5EF4-FFF2-40B4-BE49-F238E27FC236}">
                  <a16:creationId xmlns:a16="http://schemas.microsoft.com/office/drawing/2014/main" id="{E399BA0D-2E5C-49FC-B940-67DA4D007EB6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1" name="PA-任意多边形 19">
              <a:extLst>
                <a:ext uri="{FF2B5EF4-FFF2-40B4-BE49-F238E27FC236}">
                  <a16:creationId xmlns:a16="http://schemas.microsoft.com/office/drawing/2014/main" id="{35A6C588-B3FD-4F6C-B021-43B1758917DA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PA-任意多边形 20">
              <a:extLst>
                <a:ext uri="{FF2B5EF4-FFF2-40B4-BE49-F238E27FC236}">
                  <a16:creationId xmlns:a16="http://schemas.microsoft.com/office/drawing/2014/main" id="{8DA11C85-B9EB-4178-8A63-FE5FD0BB258F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" name="PA-任意多边形 21">
              <a:extLst>
                <a:ext uri="{FF2B5EF4-FFF2-40B4-BE49-F238E27FC236}">
                  <a16:creationId xmlns:a16="http://schemas.microsoft.com/office/drawing/2014/main" id="{35E7010E-3C81-454F-BBDF-DF72F68E01CE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4" name="PA-任意多边形 22">
              <a:extLst>
                <a:ext uri="{FF2B5EF4-FFF2-40B4-BE49-F238E27FC236}">
                  <a16:creationId xmlns:a16="http://schemas.microsoft.com/office/drawing/2014/main" id="{3C40EF1F-BE34-4601-8FB9-29A8E4E2106C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5" name="PA-任意多边形 23">
              <a:extLst>
                <a:ext uri="{FF2B5EF4-FFF2-40B4-BE49-F238E27FC236}">
                  <a16:creationId xmlns:a16="http://schemas.microsoft.com/office/drawing/2014/main" id="{7A452470-5E72-469B-B9E9-87D1DB4F4960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PA-任意多边形 24">
              <a:extLst>
                <a:ext uri="{FF2B5EF4-FFF2-40B4-BE49-F238E27FC236}">
                  <a16:creationId xmlns:a16="http://schemas.microsoft.com/office/drawing/2014/main" id="{96D78BE6-1D27-43F6-965C-BDCDF2B47F0A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7" name="PA-任意多边形 25">
              <a:extLst>
                <a:ext uri="{FF2B5EF4-FFF2-40B4-BE49-F238E27FC236}">
                  <a16:creationId xmlns:a16="http://schemas.microsoft.com/office/drawing/2014/main" id="{B70F8E7A-5001-4E81-A59F-62D1ED2A225B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" name="PA-任意多边形 26">
              <a:extLst>
                <a:ext uri="{FF2B5EF4-FFF2-40B4-BE49-F238E27FC236}">
                  <a16:creationId xmlns:a16="http://schemas.microsoft.com/office/drawing/2014/main" id="{7DF5B136-152F-4A8C-B21A-21CC0ED30AB0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9" name="PA-任意多边形 27">
              <a:extLst>
                <a:ext uri="{FF2B5EF4-FFF2-40B4-BE49-F238E27FC236}">
                  <a16:creationId xmlns:a16="http://schemas.microsoft.com/office/drawing/2014/main" id="{185F705B-4473-4FD4-8A26-AAA01FFF5BC5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0" name="PA-任意多边形 28">
              <a:extLst>
                <a:ext uri="{FF2B5EF4-FFF2-40B4-BE49-F238E27FC236}">
                  <a16:creationId xmlns:a16="http://schemas.microsoft.com/office/drawing/2014/main" id="{505B4542-16AB-4E9F-9A08-55696F761E18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1" name="PA-任意多边形 29">
              <a:extLst>
                <a:ext uri="{FF2B5EF4-FFF2-40B4-BE49-F238E27FC236}">
                  <a16:creationId xmlns:a16="http://schemas.microsoft.com/office/drawing/2014/main" id="{5BF71F3A-DE74-4323-AB6C-CB99A59BD5E8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2" name="PA-任意多边形 30">
              <a:extLst>
                <a:ext uri="{FF2B5EF4-FFF2-40B4-BE49-F238E27FC236}">
                  <a16:creationId xmlns:a16="http://schemas.microsoft.com/office/drawing/2014/main" id="{6D9EB8CD-9A6D-42AD-86B3-8EDB96617B99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3" name="PA-任意多边形 31">
              <a:extLst>
                <a:ext uri="{FF2B5EF4-FFF2-40B4-BE49-F238E27FC236}">
                  <a16:creationId xmlns:a16="http://schemas.microsoft.com/office/drawing/2014/main" id="{C3C06349-5658-4933-B5CC-7B1B2E1795CC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PA-任意多边形 32">
              <a:extLst>
                <a:ext uri="{FF2B5EF4-FFF2-40B4-BE49-F238E27FC236}">
                  <a16:creationId xmlns:a16="http://schemas.microsoft.com/office/drawing/2014/main" id="{299A85C5-B1D1-4B6E-916E-ADADDFB9176A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5" name="PA-任意多边形 33">
              <a:extLst>
                <a:ext uri="{FF2B5EF4-FFF2-40B4-BE49-F238E27FC236}">
                  <a16:creationId xmlns:a16="http://schemas.microsoft.com/office/drawing/2014/main" id="{D4004590-53B4-44A1-94AE-5F49160BAB41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6" name="PA-任意多边形 34">
              <a:extLst>
                <a:ext uri="{FF2B5EF4-FFF2-40B4-BE49-F238E27FC236}">
                  <a16:creationId xmlns:a16="http://schemas.microsoft.com/office/drawing/2014/main" id="{675532FA-41DC-4A6D-A6CA-D6A429BED066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" name="PA-任意多边形 35">
              <a:extLst>
                <a:ext uri="{FF2B5EF4-FFF2-40B4-BE49-F238E27FC236}">
                  <a16:creationId xmlns:a16="http://schemas.microsoft.com/office/drawing/2014/main" id="{CCA912E7-DEE0-4EBC-A5FF-C5D1B3FF9FFB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" name="PA-任意多边形 36">
              <a:extLst>
                <a:ext uri="{FF2B5EF4-FFF2-40B4-BE49-F238E27FC236}">
                  <a16:creationId xmlns:a16="http://schemas.microsoft.com/office/drawing/2014/main" id="{2C6BE075-173A-4F33-A42A-BCCD4C50AFE1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9" name="PA-任意多边形 37">
              <a:extLst>
                <a:ext uri="{FF2B5EF4-FFF2-40B4-BE49-F238E27FC236}">
                  <a16:creationId xmlns:a16="http://schemas.microsoft.com/office/drawing/2014/main" id="{9C4685BB-9334-41D0-AE71-F57E52198D87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PA-任意多边形 38">
              <a:extLst>
                <a:ext uri="{FF2B5EF4-FFF2-40B4-BE49-F238E27FC236}">
                  <a16:creationId xmlns:a16="http://schemas.microsoft.com/office/drawing/2014/main" id="{B2FC79A4-1BA7-48F3-83CB-7C5D61655642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1" name="PA-任意多边形 39">
              <a:extLst>
                <a:ext uri="{FF2B5EF4-FFF2-40B4-BE49-F238E27FC236}">
                  <a16:creationId xmlns:a16="http://schemas.microsoft.com/office/drawing/2014/main" id="{7C12E059-D443-40F0-9112-D57CE28E84E6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2" name="PA-任意多边形 40">
              <a:extLst>
                <a:ext uri="{FF2B5EF4-FFF2-40B4-BE49-F238E27FC236}">
                  <a16:creationId xmlns:a16="http://schemas.microsoft.com/office/drawing/2014/main" id="{9DD02824-B29C-421E-BC19-38EE6FF857FE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3" name="PA-任意多边形 41">
              <a:extLst>
                <a:ext uri="{FF2B5EF4-FFF2-40B4-BE49-F238E27FC236}">
                  <a16:creationId xmlns:a16="http://schemas.microsoft.com/office/drawing/2014/main" id="{F498FDFC-CED1-4277-A3FF-69C794D8F338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PA-任意多边形 42">
              <a:extLst>
                <a:ext uri="{FF2B5EF4-FFF2-40B4-BE49-F238E27FC236}">
                  <a16:creationId xmlns:a16="http://schemas.microsoft.com/office/drawing/2014/main" id="{09A7A34D-3043-487B-8A7A-05ED95796A0C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5" name="PA-任意多边形 43">
              <a:extLst>
                <a:ext uri="{FF2B5EF4-FFF2-40B4-BE49-F238E27FC236}">
                  <a16:creationId xmlns:a16="http://schemas.microsoft.com/office/drawing/2014/main" id="{3FCBBC2D-FD41-47D8-A86D-D5DDF411CED8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PA-任意多边形 44">
              <a:extLst>
                <a:ext uri="{FF2B5EF4-FFF2-40B4-BE49-F238E27FC236}">
                  <a16:creationId xmlns:a16="http://schemas.microsoft.com/office/drawing/2014/main" id="{CD3EFCD7-D085-41A3-9B02-298E42FAED79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7" name="PA-任意多边形 45">
              <a:extLst>
                <a:ext uri="{FF2B5EF4-FFF2-40B4-BE49-F238E27FC236}">
                  <a16:creationId xmlns:a16="http://schemas.microsoft.com/office/drawing/2014/main" id="{E0A1FB1E-0943-49A4-8A30-09D02400768C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8" name="PA-任意多边形 46">
              <a:extLst>
                <a:ext uri="{FF2B5EF4-FFF2-40B4-BE49-F238E27FC236}">
                  <a16:creationId xmlns:a16="http://schemas.microsoft.com/office/drawing/2014/main" id="{9F144727-7F86-4447-9971-9E106176A8EE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9" name="PA-任意多边形 47">
              <a:extLst>
                <a:ext uri="{FF2B5EF4-FFF2-40B4-BE49-F238E27FC236}">
                  <a16:creationId xmlns:a16="http://schemas.microsoft.com/office/drawing/2014/main" id="{B86EA60F-3FCC-4421-A44D-39325ABBA90D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0" name="PA-任意多边形 48">
              <a:extLst>
                <a:ext uri="{FF2B5EF4-FFF2-40B4-BE49-F238E27FC236}">
                  <a16:creationId xmlns:a16="http://schemas.microsoft.com/office/drawing/2014/main" id="{004DD9CD-5C8A-4E35-8314-AA0FB5BF4DD8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" name="PA-任意多边形 49">
              <a:extLst>
                <a:ext uri="{FF2B5EF4-FFF2-40B4-BE49-F238E27FC236}">
                  <a16:creationId xmlns:a16="http://schemas.microsoft.com/office/drawing/2014/main" id="{A9A417D3-6726-4AB2-85B3-ECBB95D6D57C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2" name="PA-任意多边形 50">
              <a:extLst>
                <a:ext uri="{FF2B5EF4-FFF2-40B4-BE49-F238E27FC236}">
                  <a16:creationId xmlns:a16="http://schemas.microsoft.com/office/drawing/2014/main" id="{D0785EAC-AE40-4D6B-940C-7904310F32C5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3" name="PA-任意多边形 51">
              <a:extLst>
                <a:ext uri="{FF2B5EF4-FFF2-40B4-BE49-F238E27FC236}">
                  <a16:creationId xmlns:a16="http://schemas.microsoft.com/office/drawing/2014/main" id="{752B34B1-1407-4103-A70F-CF3DE0066976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4" name="PA-任意多边形 52">
              <a:extLst>
                <a:ext uri="{FF2B5EF4-FFF2-40B4-BE49-F238E27FC236}">
                  <a16:creationId xmlns:a16="http://schemas.microsoft.com/office/drawing/2014/main" id="{0B0E9E2C-CB99-4EFC-99D5-4332C93E12EA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5" name="PA-任意多边形 53">
              <a:extLst>
                <a:ext uri="{FF2B5EF4-FFF2-40B4-BE49-F238E27FC236}">
                  <a16:creationId xmlns:a16="http://schemas.microsoft.com/office/drawing/2014/main" id="{2E270094-4445-4BBE-996B-D3752BAFD78C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6" name="PA-任意多边形 54">
              <a:extLst>
                <a:ext uri="{FF2B5EF4-FFF2-40B4-BE49-F238E27FC236}">
                  <a16:creationId xmlns:a16="http://schemas.microsoft.com/office/drawing/2014/main" id="{DF166594-402A-4ADC-8312-BE020A22D935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7" name="PA-任意多边形 55">
              <a:extLst>
                <a:ext uri="{FF2B5EF4-FFF2-40B4-BE49-F238E27FC236}">
                  <a16:creationId xmlns:a16="http://schemas.microsoft.com/office/drawing/2014/main" id="{13363EA2-0C53-4278-99E5-6231E61C2BAA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8" name="PA-椭圆 56">
              <a:extLst>
                <a:ext uri="{FF2B5EF4-FFF2-40B4-BE49-F238E27FC236}">
                  <a16:creationId xmlns:a16="http://schemas.microsoft.com/office/drawing/2014/main" id="{ADF8B60F-0EA1-41C3-BD94-4175FA84B4F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PA-任意多边形 57">
              <a:extLst>
                <a:ext uri="{FF2B5EF4-FFF2-40B4-BE49-F238E27FC236}">
                  <a16:creationId xmlns:a16="http://schemas.microsoft.com/office/drawing/2014/main" id="{C76896BC-AC59-4C4D-929F-70CB3E6CB064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0" name="PA-任意多边形 58">
              <a:extLst>
                <a:ext uri="{FF2B5EF4-FFF2-40B4-BE49-F238E27FC236}">
                  <a16:creationId xmlns:a16="http://schemas.microsoft.com/office/drawing/2014/main" id="{727B553B-5CB3-4334-9984-AFD27FA594C1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1" name="PA-任意多边形 59">
              <a:extLst>
                <a:ext uri="{FF2B5EF4-FFF2-40B4-BE49-F238E27FC236}">
                  <a16:creationId xmlns:a16="http://schemas.microsoft.com/office/drawing/2014/main" id="{238176E7-8C2B-4FBA-BA69-2F1DE75C0E8C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2" name="PA-任意多边形 60">
              <a:extLst>
                <a:ext uri="{FF2B5EF4-FFF2-40B4-BE49-F238E27FC236}">
                  <a16:creationId xmlns:a16="http://schemas.microsoft.com/office/drawing/2014/main" id="{458B1074-DF46-4010-AD2A-1AD1FBD3FBA1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3" name="PA-任意多边形 61">
              <a:extLst>
                <a:ext uri="{FF2B5EF4-FFF2-40B4-BE49-F238E27FC236}">
                  <a16:creationId xmlns:a16="http://schemas.microsoft.com/office/drawing/2014/main" id="{24DCBC45-281E-47C7-A7B3-CDCA56738BED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4" name="PA-任意多边形 62">
              <a:extLst>
                <a:ext uri="{FF2B5EF4-FFF2-40B4-BE49-F238E27FC236}">
                  <a16:creationId xmlns:a16="http://schemas.microsoft.com/office/drawing/2014/main" id="{B18AFB56-37F4-47EE-8B4E-54729C8BD995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5" name="PA-任意多边形 63">
              <a:extLst>
                <a:ext uri="{FF2B5EF4-FFF2-40B4-BE49-F238E27FC236}">
                  <a16:creationId xmlns:a16="http://schemas.microsoft.com/office/drawing/2014/main" id="{9ABAA509-D535-4C2B-AD18-FBC36877B385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6" name="PA-任意多边形 64">
              <a:extLst>
                <a:ext uri="{FF2B5EF4-FFF2-40B4-BE49-F238E27FC236}">
                  <a16:creationId xmlns:a16="http://schemas.microsoft.com/office/drawing/2014/main" id="{C81A4949-316E-4BE6-A08A-3428F5A69F49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7" name="PA-任意多边形 79">
              <a:extLst>
                <a:ext uri="{FF2B5EF4-FFF2-40B4-BE49-F238E27FC236}">
                  <a16:creationId xmlns:a16="http://schemas.microsoft.com/office/drawing/2014/main" id="{B107CEBC-D266-4DBE-A586-CE02EA8D0A25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8" name="PA-任意多边形 80">
              <a:extLst>
                <a:ext uri="{FF2B5EF4-FFF2-40B4-BE49-F238E27FC236}">
                  <a16:creationId xmlns:a16="http://schemas.microsoft.com/office/drawing/2014/main" id="{2E763470-933C-4CD0-818C-1B074D87A798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9" name="PA-任意多边形 81">
              <a:extLst>
                <a:ext uri="{FF2B5EF4-FFF2-40B4-BE49-F238E27FC236}">
                  <a16:creationId xmlns:a16="http://schemas.microsoft.com/office/drawing/2014/main" id="{823E577A-F3CE-490E-A0B5-2A2513B483B7}"/>
                </a:ext>
              </a:extLst>
            </p:cNvPr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0" name="PA-任意多边形 82">
              <a:extLst>
                <a:ext uri="{FF2B5EF4-FFF2-40B4-BE49-F238E27FC236}">
                  <a16:creationId xmlns:a16="http://schemas.microsoft.com/office/drawing/2014/main" id="{D4211BFA-838D-4101-AC8A-D8C342F2BB9F}"/>
                </a:ext>
              </a:extLst>
            </p:cNvPr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1" name="PA-任意多边形 83">
              <a:extLst>
                <a:ext uri="{FF2B5EF4-FFF2-40B4-BE49-F238E27FC236}">
                  <a16:creationId xmlns:a16="http://schemas.microsoft.com/office/drawing/2014/main" id="{52783D11-17E9-43DF-A5C5-7988F9368A3E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2" name="PA-任意多边形 84">
              <a:extLst>
                <a:ext uri="{FF2B5EF4-FFF2-40B4-BE49-F238E27FC236}">
                  <a16:creationId xmlns:a16="http://schemas.microsoft.com/office/drawing/2014/main" id="{66B386CC-A6F3-4F34-8AE5-5C5CC19D254F}"/>
                </a:ext>
              </a:extLst>
            </p:cNvPr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3" name="PA-任意多边形 85">
              <a:extLst>
                <a:ext uri="{FF2B5EF4-FFF2-40B4-BE49-F238E27FC236}">
                  <a16:creationId xmlns:a16="http://schemas.microsoft.com/office/drawing/2014/main" id="{7FCC9AF0-12DE-46A6-B3D7-AAB73230FEA1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4" name="PA-任意多边形 86">
              <a:extLst>
                <a:ext uri="{FF2B5EF4-FFF2-40B4-BE49-F238E27FC236}">
                  <a16:creationId xmlns:a16="http://schemas.microsoft.com/office/drawing/2014/main" id="{027C0986-0C29-43EC-8F01-3A0C83373D85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5" name="PA-任意多边形 87">
              <a:extLst>
                <a:ext uri="{FF2B5EF4-FFF2-40B4-BE49-F238E27FC236}">
                  <a16:creationId xmlns:a16="http://schemas.microsoft.com/office/drawing/2014/main" id="{5C0F7C8E-A200-406E-A7F4-83C73C2378C0}"/>
                </a:ext>
              </a:extLst>
            </p:cNvPr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6" name="PA-任意多边形 88">
              <a:extLst>
                <a:ext uri="{FF2B5EF4-FFF2-40B4-BE49-F238E27FC236}">
                  <a16:creationId xmlns:a16="http://schemas.microsoft.com/office/drawing/2014/main" id="{553CD85C-BC76-4083-885F-52DCE8770271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7" name="PA-任意多边形 89">
              <a:extLst>
                <a:ext uri="{FF2B5EF4-FFF2-40B4-BE49-F238E27FC236}">
                  <a16:creationId xmlns:a16="http://schemas.microsoft.com/office/drawing/2014/main" id="{3A8FC69F-BF1B-496A-911B-31CEBC89B07D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8" name="PA-任意多边形 90">
              <a:extLst>
                <a:ext uri="{FF2B5EF4-FFF2-40B4-BE49-F238E27FC236}">
                  <a16:creationId xmlns:a16="http://schemas.microsoft.com/office/drawing/2014/main" id="{855BF24E-2CF8-48F7-979A-3D3396CD6534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18" name="矩形 259">
            <a:extLst>
              <a:ext uri="{FF2B5EF4-FFF2-40B4-BE49-F238E27FC236}">
                <a16:creationId xmlns:a16="http://schemas.microsoft.com/office/drawing/2014/main" id="{D91EB00F-E61B-4842-BD7C-1FA5DD13D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905" y="2582982"/>
            <a:ext cx="855513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400" b="1" cap="all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答辩教育</a:t>
            </a:r>
            <a:r>
              <a:rPr lang="zh-CN" altLang="en-US" sz="4400" b="1" cap="all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教学</a:t>
            </a:r>
            <a:r>
              <a:rPr lang="zh-CN" altLang="en-US" sz="4400" b="1" cap="all" spc="300" dirty="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培训</a:t>
            </a:r>
            <a:r>
              <a:rPr lang="zh-CN" altLang="en-US" sz="4400" b="1" cap="all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讲课</a:t>
            </a:r>
            <a:r>
              <a:rPr lang="en-US" altLang="zh-CN" sz="4400" b="1" cap="all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PPt</a:t>
            </a:r>
            <a:r>
              <a:rPr lang="zh-CN" altLang="en-US" sz="4400" b="1" cap="all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模板</a:t>
            </a:r>
            <a:endParaRPr lang="en-US" altLang="zh-CN" sz="4400" b="1" cap="all" spc="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65080F-3875-41D0-AAD4-66E77811B5E8}"/>
              </a:ext>
            </a:extLst>
          </p:cNvPr>
          <p:cNvSpPr/>
          <p:nvPr/>
        </p:nvSpPr>
        <p:spPr>
          <a:xfrm>
            <a:off x="3106810" y="3423494"/>
            <a:ext cx="601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altLang="zh-CN" cap="all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  <a:endParaRPr lang="zh-CN" altLang="en-US" cap="all" dirty="0">
              <a:solidFill>
                <a:schemeClr val="bg1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D67851-A365-4131-83E1-C08F6631C132}"/>
              </a:ext>
            </a:extLst>
          </p:cNvPr>
          <p:cNvGrpSpPr/>
          <p:nvPr/>
        </p:nvGrpSpPr>
        <p:grpSpPr>
          <a:xfrm>
            <a:off x="5206099" y="4035791"/>
            <a:ext cx="1816155" cy="420803"/>
            <a:chOff x="5206099" y="4195445"/>
            <a:chExt cx="1816155" cy="42080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9F49F58-B313-460C-8FC7-CAC71F3E397F}"/>
                </a:ext>
              </a:extLst>
            </p:cNvPr>
            <p:cNvSpPr/>
            <p:nvPr/>
          </p:nvSpPr>
          <p:spPr>
            <a:xfrm>
              <a:off x="5206099" y="4195445"/>
              <a:ext cx="1816155" cy="420803"/>
            </a:xfrm>
            <a:prstGeom prst="roundRect">
              <a:avLst>
                <a:gd name="adj" fmla="val 39248"/>
              </a:avLst>
            </a:prstGeom>
            <a:solidFill>
              <a:srgbClr val="EEA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矩形 259">
              <a:extLst>
                <a:ext uri="{FF2B5EF4-FFF2-40B4-BE49-F238E27FC236}">
                  <a16:creationId xmlns:a16="http://schemas.microsoft.com/office/drawing/2014/main" id="{FFA152CB-59FB-4C65-83BD-6F4F90689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646" y="4298124"/>
              <a:ext cx="180506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1400" b="1" cap="all" spc="30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演讲人：徐振宇</a:t>
              </a:r>
              <a:endParaRPr lang="en-US" altLang="zh-CN" sz="1400" b="1" cap="all" spc="3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8BAED3-EC0C-4AF9-8179-1CAEF6B13AD6}"/>
              </a:ext>
            </a:extLst>
          </p:cNvPr>
          <p:cNvGrpSpPr/>
          <p:nvPr/>
        </p:nvGrpSpPr>
        <p:grpSpPr>
          <a:xfrm>
            <a:off x="289367" y="1674665"/>
            <a:ext cx="3310021" cy="2344676"/>
            <a:chOff x="289367" y="1674665"/>
            <a:chExt cx="3310021" cy="2344676"/>
          </a:xfrm>
        </p:grpSpPr>
        <p:grpSp>
          <p:nvGrpSpPr>
            <p:cNvPr id="12" name="组合 11"/>
            <p:cNvGrpSpPr/>
            <p:nvPr/>
          </p:nvGrpSpPr>
          <p:grpSpPr>
            <a:xfrm>
              <a:off x="289367" y="1674665"/>
              <a:ext cx="3310021" cy="2206681"/>
              <a:chOff x="359611" y="1419604"/>
              <a:chExt cx="3310021" cy="2206681"/>
            </a:xfrm>
          </p:grpSpPr>
          <p:graphicFrame>
            <p:nvGraphicFramePr>
              <p:cNvPr id="13" name="图表 12"/>
              <p:cNvGraphicFramePr/>
              <p:nvPr>
                <p:extLst>
                  <p:ext uri="{D42A27DB-BD31-4B8C-83A1-F6EECF244321}">
                    <p14:modId xmlns:p14="http://schemas.microsoft.com/office/powerpoint/2010/main" val="4278491135"/>
                  </p:ext>
                </p:extLst>
              </p:nvPr>
            </p:nvGraphicFramePr>
            <p:xfrm>
              <a:off x="359611" y="1419604"/>
              <a:ext cx="3310021" cy="220668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4" name="文本框 13"/>
              <p:cNvSpPr txBox="1"/>
              <p:nvPr/>
            </p:nvSpPr>
            <p:spPr>
              <a:xfrm>
                <a:off x="1511920" y="223055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20%</a:t>
                </a:r>
                <a:endPara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1007117" y="4019341"/>
              <a:ext cx="18745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0E800D-8221-4F70-92B0-BF4297CCE7F4}"/>
              </a:ext>
            </a:extLst>
          </p:cNvPr>
          <p:cNvGrpSpPr/>
          <p:nvPr/>
        </p:nvGrpSpPr>
        <p:grpSpPr>
          <a:xfrm>
            <a:off x="2983738" y="1728543"/>
            <a:ext cx="3310021" cy="2290798"/>
            <a:chOff x="2983738" y="1728543"/>
            <a:chExt cx="3310021" cy="2290798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62212" y="4019341"/>
              <a:ext cx="18745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F1582AA-F081-4C4A-AFBD-257DF0415DE4}"/>
                </a:ext>
              </a:extLst>
            </p:cNvPr>
            <p:cNvGrpSpPr/>
            <p:nvPr/>
          </p:nvGrpSpPr>
          <p:grpSpPr>
            <a:xfrm>
              <a:off x="2983738" y="1728543"/>
              <a:ext cx="3310021" cy="2206681"/>
              <a:chOff x="359611" y="1419604"/>
              <a:chExt cx="3310021" cy="2206681"/>
            </a:xfrm>
          </p:grpSpPr>
          <p:graphicFrame>
            <p:nvGraphicFramePr>
              <p:cNvPr id="45" name="图表 44">
                <a:extLst>
                  <a:ext uri="{FF2B5EF4-FFF2-40B4-BE49-F238E27FC236}">
                    <a16:creationId xmlns:a16="http://schemas.microsoft.com/office/drawing/2014/main" id="{46D7A4C0-4999-4E9E-A288-A300F0BE6BC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4115298"/>
                  </p:ext>
                </p:extLst>
              </p:nvPr>
            </p:nvGraphicFramePr>
            <p:xfrm>
              <a:off x="359611" y="1419604"/>
              <a:ext cx="3310021" cy="220668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632499D-F927-46C3-BFFF-C3EC768A1274}"/>
                  </a:ext>
                </a:extLst>
              </p:cNvPr>
              <p:cNvSpPr txBox="1"/>
              <p:nvPr/>
            </p:nvSpPr>
            <p:spPr>
              <a:xfrm>
                <a:off x="1511920" y="223055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40%</a:t>
                </a:r>
                <a:endPara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F49C33-0900-497F-8FBB-D2700F91A30D}"/>
              </a:ext>
            </a:extLst>
          </p:cNvPr>
          <p:cNvGrpSpPr/>
          <p:nvPr/>
        </p:nvGrpSpPr>
        <p:grpSpPr>
          <a:xfrm>
            <a:off x="5662380" y="1716248"/>
            <a:ext cx="3310021" cy="2303093"/>
            <a:chOff x="5662380" y="1716248"/>
            <a:chExt cx="3310021" cy="2303093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6317307" y="4019341"/>
              <a:ext cx="18745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4B11D17-A011-4D94-ABEE-219E638E459D}"/>
                </a:ext>
              </a:extLst>
            </p:cNvPr>
            <p:cNvGrpSpPr/>
            <p:nvPr/>
          </p:nvGrpSpPr>
          <p:grpSpPr>
            <a:xfrm>
              <a:off x="5662380" y="1716248"/>
              <a:ext cx="3310021" cy="2206681"/>
              <a:chOff x="359611" y="1419604"/>
              <a:chExt cx="3310021" cy="2206681"/>
            </a:xfrm>
          </p:grpSpPr>
          <p:graphicFrame>
            <p:nvGraphicFramePr>
              <p:cNvPr id="48" name="图表 47">
                <a:extLst>
                  <a:ext uri="{FF2B5EF4-FFF2-40B4-BE49-F238E27FC236}">
                    <a16:creationId xmlns:a16="http://schemas.microsoft.com/office/drawing/2014/main" id="{DF119A02-B2CD-456B-8BAC-F291752CFA4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9386021"/>
                  </p:ext>
                </p:extLst>
              </p:nvPr>
            </p:nvGraphicFramePr>
            <p:xfrm>
              <a:off x="359611" y="1419604"/>
              <a:ext cx="3310021" cy="220668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97ACDD2-BF61-49A6-A8ED-0A8A68C771FA}"/>
                  </a:ext>
                </a:extLst>
              </p:cNvPr>
              <p:cNvSpPr txBox="1"/>
              <p:nvPr/>
            </p:nvSpPr>
            <p:spPr>
              <a:xfrm>
                <a:off x="1511920" y="2230557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60%</a:t>
                </a:r>
                <a:endPara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3E58B0-8F58-4278-817B-0A6296BF4043}"/>
              </a:ext>
            </a:extLst>
          </p:cNvPr>
          <p:cNvGrpSpPr/>
          <p:nvPr/>
        </p:nvGrpSpPr>
        <p:grpSpPr>
          <a:xfrm>
            <a:off x="8341022" y="1703953"/>
            <a:ext cx="3310021" cy="2315388"/>
            <a:chOff x="8341022" y="1703953"/>
            <a:chExt cx="3310021" cy="2315388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8972401" y="4019341"/>
              <a:ext cx="18745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9A81876-C2D2-4E87-BA97-513EA390913C}"/>
                </a:ext>
              </a:extLst>
            </p:cNvPr>
            <p:cNvGrpSpPr/>
            <p:nvPr/>
          </p:nvGrpSpPr>
          <p:grpSpPr>
            <a:xfrm>
              <a:off x="8341022" y="1703953"/>
              <a:ext cx="3310021" cy="2206681"/>
              <a:chOff x="359611" y="1419604"/>
              <a:chExt cx="3310021" cy="2206681"/>
            </a:xfrm>
          </p:grpSpPr>
          <p:graphicFrame>
            <p:nvGraphicFramePr>
              <p:cNvPr id="51" name="图表 50">
                <a:extLst>
                  <a:ext uri="{FF2B5EF4-FFF2-40B4-BE49-F238E27FC236}">
                    <a16:creationId xmlns:a16="http://schemas.microsoft.com/office/drawing/2014/main" id="{7FB755D9-9490-42C7-ABB8-859AA8FF3C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78321389"/>
                  </p:ext>
                </p:extLst>
              </p:nvPr>
            </p:nvGraphicFramePr>
            <p:xfrm>
              <a:off x="359611" y="1419604"/>
              <a:ext cx="3310021" cy="220668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43FE761-87F8-4C69-81DA-73A1218B00F4}"/>
                  </a:ext>
                </a:extLst>
              </p:cNvPr>
              <p:cNvSpPr txBox="1"/>
              <p:nvPr/>
            </p:nvSpPr>
            <p:spPr>
              <a:xfrm>
                <a:off x="1567223" y="2230557"/>
                <a:ext cx="10019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80%</a:t>
                </a:r>
                <a:endPara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BC4862B-CA6A-4530-A178-632915BDE0F2}"/>
              </a:ext>
            </a:extLst>
          </p:cNvPr>
          <p:cNvGrpSpPr/>
          <p:nvPr/>
        </p:nvGrpSpPr>
        <p:grpSpPr>
          <a:xfrm>
            <a:off x="836313" y="4259588"/>
            <a:ext cx="2200136" cy="1581903"/>
            <a:chOff x="836313" y="4259588"/>
            <a:chExt cx="2200136" cy="1581903"/>
          </a:xfrm>
        </p:grpSpPr>
        <p:sp>
          <p:nvSpPr>
            <p:cNvPr id="18" name="文本框 17"/>
            <p:cNvSpPr txBox="1"/>
            <p:nvPr/>
          </p:nvSpPr>
          <p:spPr>
            <a:xfrm>
              <a:off x="1369422" y="42595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0ED77129-CD71-4ACE-B757-0D71285E0AD7}"/>
                </a:ext>
              </a:extLst>
            </p:cNvPr>
            <p:cNvSpPr/>
            <p:nvPr/>
          </p:nvSpPr>
          <p:spPr>
            <a:xfrm>
              <a:off x="836313" y="48126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FC5EEC-A0EF-4089-BD95-AEE5AECF7B6A}"/>
              </a:ext>
            </a:extLst>
          </p:cNvPr>
          <p:cNvGrpSpPr/>
          <p:nvPr/>
        </p:nvGrpSpPr>
        <p:grpSpPr>
          <a:xfrm>
            <a:off x="3492579" y="4259588"/>
            <a:ext cx="2200136" cy="1581903"/>
            <a:chOff x="3492579" y="4259588"/>
            <a:chExt cx="2200136" cy="1581903"/>
          </a:xfrm>
        </p:grpSpPr>
        <p:sp>
          <p:nvSpPr>
            <p:cNvPr id="26" name="文本框 25"/>
            <p:cNvSpPr txBox="1"/>
            <p:nvPr/>
          </p:nvSpPr>
          <p:spPr>
            <a:xfrm>
              <a:off x="3994178" y="42595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7F806042-D993-402F-8D8E-150F7F088BE4}"/>
                </a:ext>
              </a:extLst>
            </p:cNvPr>
            <p:cNvSpPr/>
            <p:nvPr/>
          </p:nvSpPr>
          <p:spPr>
            <a:xfrm>
              <a:off x="3492579" y="48126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438B5D6-B72A-484C-BAAA-668610C9EAE4}"/>
              </a:ext>
            </a:extLst>
          </p:cNvPr>
          <p:cNvGrpSpPr/>
          <p:nvPr/>
        </p:nvGrpSpPr>
        <p:grpSpPr>
          <a:xfrm>
            <a:off x="6148845" y="4259588"/>
            <a:ext cx="2200136" cy="1581903"/>
            <a:chOff x="6148845" y="4259588"/>
            <a:chExt cx="2200136" cy="1581903"/>
          </a:xfrm>
        </p:grpSpPr>
        <p:sp>
          <p:nvSpPr>
            <p:cNvPr id="34" name="文本框 33"/>
            <p:cNvSpPr txBox="1"/>
            <p:nvPr/>
          </p:nvSpPr>
          <p:spPr>
            <a:xfrm>
              <a:off x="6649273" y="42595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A24641F6-B082-44BE-AADC-B690849721E0}"/>
                </a:ext>
              </a:extLst>
            </p:cNvPr>
            <p:cNvSpPr/>
            <p:nvPr/>
          </p:nvSpPr>
          <p:spPr>
            <a:xfrm>
              <a:off x="6148845" y="48126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600935A-B0CA-4C54-B888-FEFA4476BB4B}"/>
              </a:ext>
            </a:extLst>
          </p:cNvPr>
          <p:cNvGrpSpPr/>
          <p:nvPr/>
        </p:nvGrpSpPr>
        <p:grpSpPr>
          <a:xfrm>
            <a:off x="8805111" y="4259588"/>
            <a:ext cx="2200136" cy="1581903"/>
            <a:chOff x="8805111" y="4259588"/>
            <a:chExt cx="2200136" cy="1581903"/>
          </a:xfrm>
        </p:grpSpPr>
        <p:sp>
          <p:nvSpPr>
            <p:cNvPr id="42" name="文本框 41"/>
            <p:cNvSpPr txBox="1"/>
            <p:nvPr/>
          </p:nvSpPr>
          <p:spPr>
            <a:xfrm>
              <a:off x="9304367" y="42595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E2E46AE0-4011-4C87-AB84-3E486A0A669B}"/>
                </a:ext>
              </a:extLst>
            </p:cNvPr>
            <p:cNvSpPr/>
            <p:nvPr/>
          </p:nvSpPr>
          <p:spPr>
            <a:xfrm>
              <a:off x="8805111" y="48126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283275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9524EE-F2E0-4AED-93AB-B17DF017332C}"/>
              </a:ext>
            </a:extLst>
          </p:cNvPr>
          <p:cNvSpPr/>
          <p:nvPr/>
        </p:nvSpPr>
        <p:spPr>
          <a:xfrm>
            <a:off x="0" y="3581400"/>
            <a:ext cx="12192000" cy="3288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C803AA6-B138-466B-8246-00E674C0C3FA}"/>
              </a:ext>
            </a:extLst>
          </p:cNvPr>
          <p:cNvGrpSpPr/>
          <p:nvPr/>
        </p:nvGrpSpPr>
        <p:grpSpPr>
          <a:xfrm>
            <a:off x="974725" y="4226677"/>
            <a:ext cx="2200136" cy="1581903"/>
            <a:chOff x="974725" y="4226677"/>
            <a:chExt cx="2200136" cy="158190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0FBDE2F-309F-4A1B-9D94-AE62735C6083}"/>
                </a:ext>
              </a:extLst>
            </p:cNvPr>
            <p:cNvSpPr txBox="1"/>
            <p:nvPr/>
          </p:nvSpPr>
          <p:spPr>
            <a:xfrm>
              <a:off x="1507834" y="4226677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7E63179-61CC-405E-859F-83CEF00FBDE4}"/>
                </a:ext>
              </a:extLst>
            </p:cNvPr>
            <p:cNvSpPr/>
            <p:nvPr/>
          </p:nvSpPr>
          <p:spPr>
            <a:xfrm>
              <a:off x="974725" y="4779709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95C3E99-2E1B-46A2-BA1A-8D2D33FA7E82}"/>
              </a:ext>
            </a:extLst>
          </p:cNvPr>
          <p:cNvGrpSpPr/>
          <p:nvPr/>
        </p:nvGrpSpPr>
        <p:grpSpPr>
          <a:xfrm>
            <a:off x="6287257" y="4226677"/>
            <a:ext cx="2200136" cy="1581903"/>
            <a:chOff x="6287257" y="4226677"/>
            <a:chExt cx="2200136" cy="1581903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5C180A3-5C8A-41B6-BC26-FA68D089E441}"/>
                </a:ext>
              </a:extLst>
            </p:cNvPr>
            <p:cNvSpPr txBox="1"/>
            <p:nvPr/>
          </p:nvSpPr>
          <p:spPr>
            <a:xfrm>
              <a:off x="6787685" y="4226677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AE7CEA-4FA6-4082-BEB7-CEF1CA59E564}"/>
                </a:ext>
              </a:extLst>
            </p:cNvPr>
            <p:cNvSpPr/>
            <p:nvPr/>
          </p:nvSpPr>
          <p:spPr>
            <a:xfrm>
              <a:off x="6287257" y="4779709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5C65491-660B-4F4E-A654-4EC5ACA3B7E9}"/>
              </a:ext>
            </a:extLst>
          </p:cNvPr>
          <p:cNvGrpSpPr/>
          <p:nvPr/>
        </p:nvGrpSpPr>
        <p:grpSpPr>
          <a:xfrm>
            <a:off x="8943523" y="4226677"/>
            <a:ext cx="2200136" cy="1581903"/>
            <a:chOff x="8943523" y="4226677"/>
            <a:chExt cx="2200136" cy="1581903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DBE9BB8-D186-4C37-BAD2-F588F392ADA9}"/>
                </a:ext>
              </a:extLst>
            </p:cNvPr>
            <p:cNvSpPr txBox="1"/>
            <p:nvPr/>
          </p:nvSpPr>
          <p:spPr>
            <a:xfrm>
              <a:off x="9442779" y="4226677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12B8841-591F-4EE0-A1DB-8E2D5D222C0B}"/>
                </a:ext>
              </a:extLst>
            </p:cNvPr>
            <p:cNvSpPr/>
            <p:nvPr/>
          </p:nvSpPr>
          <p:spPr>
            <a:xfrm>
              <a:off x="8943523" y="4779709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AD79842-41A6-476E-BFD5-F48139572F07}"/>
              </a:ext>
            </a:extLst>
          </p:cNvPr>
          <p:cNvGrpSpPr/>
          <p:nvPr/>
        </p:nvGrpSpPr>
        <p:grpSpPr>
          <a:xfrm>
            <a:off x="3630991" y="4226677"/>
            <a:ext cx="2200136" cy="1581903"/>
            <a:chOff x="3630991" y="4226677"/>
            <a:chExt cx="2200136" cy="1581903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3CE431-6B20-45EF-9EAB-90A955BF6310}"/>
                </a:ext>
              </a:extLst>
            </p:cNvPr>
            <p:cNvSpPr txBox="1"/>
            <p:nvPr/>
          </p:nvSpPr>
          <p:spPr>
            <a:xfrm>
              <a:off x="4132590" y="4226677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530262D-D6D0-4962-A223-38957392549B}"/>
                </a:ext>
              </a:extLst>
            </p:cNvPr>
            <p:cNvSpPr/>
            <p:nvPr/>
          </p:nvSpPr>
          <p:spPr>
            <a:xfrm>
              <a:off x="3630991" y="4779709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6F71284-6F43-499A-BE9E-646E45DA2C24}"/>
              </a:ext>
            </a:extLst>
          </p:cNvPr>
          <p:cNvCxnSpPr/>
          <p:nvPr/>
        </p:nvCxnSpPr>
        <p:spPr>
          <a:xfrm>
            <a:off x="3314700" y="4226677"/>
            <a:ext cx="0" cy="19540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C487F3E-D6E3-456B-AEEF-9E356849873C}"/>
              </a:ext>
            </a:extLst>
          </p:cNvPr>
          <p:cNvCxnSpPr/>
          <p:nvPr/>
        </p:nvCxnSpPr>
        <p:spPr>
          <a:xfrm>
            <a:off x="6045200" y="4226677"/>
            <a:ext cx="0" cy="19540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CF5E539-EAF8-421C-8A0C-408ABCCF57E3}"/>
              </a:ext>
            </a:extLst>
          </p:cNvPr>
          <p:cNvCxnSpPr/>
          <p:nvPr/>
        </p:nvCxnSpPr>
        <p:spPr>
          <a:xfrm>
            <a:off x="8775700" y="4226677"/>
            <a:ext cx="0" cy="19540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487182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B5571AD-10F4-4330-806D-FC9001854328}"/>
              </a:ext>
            </a:extLst>
          </p:cNvPr>
          <p:cNvGrpSpPr/>
          <p:nvPr/>
        </p:nvGrpSpPr>
        <p:grpSpPr>
          <a:xfrm>
            <a:off x="7638369" y="4100711"/>
            <a:ext cx="2687502" cy="1436173"/>
            <a:chOff x="7638369" y="4100711"/>
            <a:chExt cx="2687502" cy="1436173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EC8A8F7-FFC7-4EF5-A334-68EA8B39F3C6}"/>
                </a:ext>
              </a:extLst>
            </p:cNvPr>
            <p:cNvGrpSpPr/>
            <p:nvPr/>
          </p:nvGrpSpPr>
          <p:grpSpPr>
            <a:xfrm flipH="1" flipV="1">
              <a:off x="7638369" y="4349435"/>
              <a:ext cx="2686050" cy="647700"/>
              <a:chOff x="-590550" y="381000"/>
              <a:chExt cx="2686050" cy="647700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099FBBE3-E020-40F4-BDC9-058133178E0D}"/>
                  </a:ext>
                </a:extLst>
              </p:cNvPr>
              <p:cNvCxnSpPr/>
              <p:nvPr/>
            </p:nvCxnSpPr>
            <p:spPr>
              <a:xfrm>
                <a:off x="1447800" y="381000"/>
                <a:ext cx="647700" cy="647700"/>
              </a:xfrm>
              <a:prstGeom prst="line">
                <a:avLst/>
              </a:prstGeom>
              <a:ln w="31750" cap="rnd">
                <a:solidFill>
                  <a:srgbClr val="012C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126FE694-B3FB-45F7-9072-1B3B61D7EDAD}"/>
                  </a:ext>
                </a:extLst>
              </p:cNvPr>
              <p:cNvCxnSpPr/>
              <p:nvPr/>
            </p:nvCxnSpPr>
            <p:spPr>
              <a:xfrm flipH="1">
                <a:off x="-590550" y="381000"/>
                <a:ext cx="2038350" cy="0"/>
              </a:xfrm>
              <a:prstGeom prst="line">
                <a:avLst/>
              </a:prstGeom>
              <a:ln w="31750" cap="rnd">
                <a:solidFill>
                  <a:srgbClr val="012CAD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435FF8A-20CA-4890-A328-343F8C992F24}"/>
                </a:ext>
              </a:extLst>
            </p:cNvPr>
            <p:cNvSpPr txBox="1"/>
            <p:nvPr/>
          </p:nvSpPr>
          <p:spPr>
            <a:xfrm flipH="1">
              <a:off x="8600719" y="4100711"/>
              <a:ext cx="15424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012CAD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sym typeface="Arial" panose="020B0604020202020204" pitchFamily="34" charset="0"/>
                </a:rPr>
                <a:t>60</a:t>
              </a:r>
              <a:r>
                <a:rPr lang="en-US" altLang="zh-CN" sz="4400" dirty="0">
                  <a:solidFill>
                    <a:srgbClr val="012CAD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sym typeface="Arial" panose="020B0604020202020204" pitchFamily="34" charset="0"/>
                </a:rPr>
                <a:t>%</a:t>
              </a:r>
              <a:endParaRPr lang="zh-CN" altLang="en-US" sz="4400" dirty="0">
                <a:solidFill>
                  <a:srgbClr val="012CAD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6E08AD5-66D1-4EBA-89E0-F7B93F94659E}"/>
                </a:ext>
              </a:extLst>
            </p:cNvPr>
            <p:cNvSpPr txBox="1"/>
            <p:nvPr/>
          </p:nvSpPr>
          <p:spPr>
            <a:xfrm flipH="1">
              <a:off x="8600719" y="5075219"/>
              <a:ext cx="17251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12CAD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sym typeface="Arial" panose="020B0604020202020204" pitchFamily="34" charset="0"/>
                </a:rPr>
                <a:t>Information</a:t>
              </a:r>
              <a:endParaRPr lang="zh-CN" altLang="en-US" sz="2400" dirty="0">
                <a:solidFill>
                  <a:srgbClr val="012CAD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520C0F-C271-42A6-8698-7283778F6FF1}"/>
              </a:ext>
            </a:extLst>
          </p:cNvPr>
          <p:cNvGrpSpPr/>
          <p:nvPr/>
        </p:nvGrpSpPr>
        <p:grpSpPr>
          <a:xfrm>
            <a:off x="1844743" y="1746220"/>
            <a:ext cx="2752937" cy="1554211"/>
            <a:chOff x="1844743" y="1746220"/>
            <a:chExt cx="2752937" cy="1554211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9139D8C-4C06-48B5-86AE-02DA584EBF90}"/>
                </a:ext>
              </a:extLst>
            </p:cNvPr>
            <p:cNvGrpSpPr/>
            <p:nvPr/>
          </p:nvGrpSpPr>
          <p:grpSpPr>
            <a:xfrm>
              <a:off x="1911630" y="2652731"/>
              <a:ext cx="2686050" cy="647700"/>
              <a:chOff x="-590550" y="381000"/>
              <a:chExt cx="2686050" cy="647700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28FEB870-C00D-4E5C-8E07-C72E0690DFA2}"/>
                  </a:ext>
                </a:extLst>
              </p:cNvPr>
              <p:cNvCxnSpPr/>
              <p:nvPr/>
            </p:nvCxnSpPr>
            <p:spPr>
              <a:xfrm>
                <a:off x="1447800" y="381000"/>
                <a:ext cx="647700" cy="647700"/>
              </a:xfrm>
              <a:prstGeom prst="line">
                <a:avLst/>
              </a:prstGeom>
              <a:ln w="31750" cap="rnd">
                <a:solidFill>
                  <a:srgbClr val="EEAF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36211322-E86B-48C7-AABC-7BEC495E3ADF}"/>
                  </a:ext>
                </a:extLst>
              </p:cNvPr>
              <p:cNvCxnSpPr/>
              <p:nvPr/>
            </p:nvCxnSpPr>
            <p:spPr>
              <a:xfrm flipH="1">
                <a:off x="-590550" y="381000"/>
                <a:ext cx="2038350" cy="0"/>
              </a:xfrm>
              <a:prstGeom prst="line">
                <a:avLst/>
              </a:prstGeom>
              <a:ln w="31750" cap="rnd">
                <a:solidFill>
                  <a:srgbClr val="EEAF2B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674179A-5C0D-4DD6-975A-762AF920CA92}"/>
                </a:ext>
              </a:extLst>
            </p:cNvPr>
            <p:cNvSpPr txBox="1"/>
            <p:nvPr/>
          </p:nvSpPr>
          <p:spPr>
            <a:xfrm>
              <a:off x="2027485" y="1746220"/>
              <a:ext cx="15424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6000" dirty="0">
                  <a:solidFill>
                    <a:srgbClr val="EEAF2B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sym typeface="Arial" panose="020B0604020202020204" pitchFamily="34" charset="0"/>
                </a:rPr>
                <a:t>40</a:t>
              </a:r>
              <a:r>
                <a:rPr lang="en-US" altLang="zh-CN" sz="4400" dirty="0">
                  <a:solidFill>
                    <a:srgbClr val="EEAF2B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sym typeface="Arial" panose="020B0604020202020204" pitchFamily="34" charset="0"/>
                </a:rPr>
                <a:t>%</a:t>
              </a:r>
              <a:endParaRPr lang="zh-CN" altLang="en-US" sz="4400" dirty="0">
                <a:solidFill>
                  <a:srgbClr val="EEAF2B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CF8231E-58E8-42C8-8219-E821D524AA32}"/>
                </a:ext>
              </a:extLst>
            </p:cNvPr>
            <p:cNvSpPr txBox="1"/>
            <p:nvPr/>
          </p:nvSpPr>
          <p:spPr>
            <a:xfrm>
              <a:off x="1844743" y="2652731"/>
              <a:ext cx="17251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EEAF2B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sym typeface="Arial" panose="020B0604020202020204" pitchFamily="34" charset="0"/>
                </a:rPr>
                <a:t>Information</a:t>
              </a:r>
              <a:endParaRPr lang="zh-CN" altLang="en-US" sz="2400" dirty="0">
                <a:solidFill>
                  <a:srgbClr val="EEAF2B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6" name="TextBox 14">
            <a:extLst>
              <a:ext uri="{FF2B5EF4-FFF2-40B4-BE49-F238E27FC236}">
                <a16:creationId xmlns:a16="http://schemas.microsoft.com/office/drawing/2014/main" id="{60DFFF54-AB85-4D5E-AE14-16B1ED7235EB}"/>
              </a:ext>
            </a:extLst>
          </p:cNvPr>
          <p:cNvSpPr txBox="1"/>
          <p:nvPr/>
        </p:nvSpPr>
        <p:spPr>
          <a:xfrm>
            <a:off x="782480" y="3063363"/>
            <a:ext cx="2721718" cy="2364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300" dirty="0">
                <a:latin typeface="Arial" panose="020B0604020202020204" pitchFamily="34" charset="0"/>
                <a:sym typeface="Arial" panose="020B0604020202020204" pitchFamily="34" charset="0"/>
              </a:rPr>
              <a:t>点击输入您的具体内容，用简洁的语言文字进行阐述，精准的词汇表达胜过长篇大论的</a:t>
            </a:r>
            <a:r>
              <a:rPr lang="zh-CN" altLang="en-US" sz="1300">
                <a:latin typeface="Arial" panose="020B0604020202020204" pitchFamily="34" charset="0"/>
                <a:sym typeface="Arial" panose="020B0604020202020204" pitchFamily="34" charset="0"/>
              </a:rPr>
              <a:t>文字表述。点击输入您的具体内容，用简洁的语言文字进行阐述，精准的词汇表达胜过长篇大论的文字表述</a:t>
            </a:r>
            <a:endParaRPr lang="en-US" altLang="zh-CN" sz="13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300">
                <a:latin typeface="Arial" panose="020B0604020202020204" pitchFamily="34" charset="0"/>
                <a:sym typeface="Arial" panose="020B0604020202020204" pitchFamily="34" charset="0"/>
              </a:rPr>
              <a:t>点击输入您的具体内容，用简洁的语言文字进行阐述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CFEBD1CD-B5ED-41BE-99A7-FE34731FD8D7}"/>
              </a:ext>
            </a:extLst>
          </p:cNvPr>
          <p:cNvSpPr txBox="1"/>
          <p:nvPr/>
        </p:nvSpPr>
        <p:spPr>
          <a:xfrm>
            <a:off x="8753242" y="1843229"/>
            <a:ext cx="2721718" cy="2364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300" dirty="0">
                <a:latin typeface="Arial" panose="020B0604020202020204" pitchFamily="34" charset="0"/>
                <a:sym typeface="Arial" panose="020B0604020202020204" pitchFamily="34" charset="0"/>
              </a:rPr>
              <a:t>点击输入您的具体内容，用简洁的语言文字进行阐述，精准的词汇表达胜过长篇大论的</a:t>
            </a:r>
            <a:r>
              <a:rPr lang="zh-CN" altLang="en-US" sz="1300">
                <a:latin typeface="Arial" panose="020B0604020202020204" pitchFamily="34" charset="0"/>
                <a:sym typeface="Arial" panose="020B0604020202020204" pitchFamily="34" charset="0"/>
              </a:rPr>
              <a:t>文字表述。点击输入您的具体内容，用简洁的语言文字进行阐述，精准的词汇表达胜过长篇大论的文字表述</a:t>
            </a:r>
            <a:endParaRPr lang="en-US" altLang="zh-CN" sz="13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1300">
                <a:latin typeface="Arial" panose="020B0604020202020204" pitchFamily="34" charset="0"/>
                <a:sym typeface="Arial" panose="020B0604020202020204" pitchFamily="34" charset="0"/>
              </a:rPr>
              <a:t>点击输入您的具体内容，用简洁的语言文字进行阐述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710BE2-7CB7-4A82-8FE1-2EF44DA88FAE}"/>
              </a:ext>
            </a:extLst>
          </p:cNvPr>
          <p:cNvGrpSpPr/>
          <p:nvPr/>
        </p:nvGrpSpPr>
        <p:grpSpPr>
          <a:xfrm>
            <a:off x="3140230" y="1813757"/>
            <a:ext cx="5955588" cy="3970393"/>
            <a:chOff x="3140230" y="1813757"/>
            <a:chExt cx="5955588" cy="3970393"/>
          </a:xfrm>
        </p:grpSpPr>
        <p:graphicFrame>
          <p:nvGraphicFramePr>
            <p:cNvPr id="22" name="图表 21">
              <a:extLst>
                <a:ext uri="{FF2B5EF4-FFF2-40B4-BE49-F238E27FC236}">
                  <a16:creationId xmlns:a16="http://schemas.microsoft.com/office/drawing/2014/main" id="{DFE619DC-4C2B-4418-B07F-ECE4CF7A38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20556057"/>
                </p:ext>
              </p:extLst>
            </p:nvPr>
          </p:nvGraphicFramePr>
          <p:xfrm>
            <a:off x="3140230" y="1813757"/>
            <a:ext cx="5955588" cy="39703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3B9AFF9F-797D-4CD3-B547-AA713071FE49}"/>
                </a:ext>
              </a:extLst>
            </p:cNvPr>
            <p:cNvSpPr txBox="1"/>
            <p:nvPr/>
          </p:nvSpPr>
          <p:spPr>
            <a:xfrm>
              <a:off x="5582188" y="3352940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7446C04C-22B0-41DE-8C79-5517646D3413}"/>
                </a:ext>
              </a:extLst>
            </p:cNvPr>
            <p:cNvSpPr/>
            <p:nvPr/>
          </p:nvSpPr>
          <p:spPr>
            <a:xfrm>
              <a:off x="5039724" y="3853463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  <p:pic>
          <p:nvPicPr>
            <p:cNvPr id="3" name="图形 2" descr="会议">
              <a:extLst>
                <a:ext uri="{FF2B5EF4-FFF2-40B4-BE49-F238E27FC236}">
                  <a16:creationId xmlns:a16="http://schemas.microsoft.com/office/drawing/2014/main" id="{9A547C72-547C-430A-9081-6078DE428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2096" y="2406967"/>
              <a:ext cx="1089360" cy="1089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3554580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B5E4576-255D-435A-92EC-64B2FF530B46}"/>
              </a:ext>
            </a:extLst>
          </p:cNvPr>
          <p:cNvSpPr/>
          <p:nvPr/>
        </p:nvSpPr>
        <p:spPr>
          <a:xfrm>
            <a:off x="0" y="3766161"/>
            <a:ext cx="12192000" cy="3135027"/>
          </a:xfrm>
          <a:prstGeom prst="rect">
            <a:avLst/>
          </a:prstGeom>
          <a:solidFill>
            <a:srgbClr val="012CAD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58" name="图表 57">
            <a:extLst>
              <a:ext uri="{FF2B5EF4-FFF2-40B4-BE49-F238E27FC236}">
                <a16:creationId xmlns:a16="http://schemas.microsoft.com/office/drawing/2014/main" id="{AB15942C-5CF6-4417-BDDD-CA63D7E4DF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9496846"/>
              </p:ext>
            </p:extLst>
          </p:nvPr>
        </p:nvGraphicFramePr>
        <p:xfrm>
          <a:off x="-342900" y="733442"/>
          <a:ext cx="12369799" cy="3004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B27BF425-CE98-4C99-9471-98C967CCAB57}"/>
              </a:ext>
            </a:extLst>
          </p:cNvPr>
          <p:cNvGrpSpPr/>
          <p:nvPr/>
        </p:nvGrpSpPr>
        <p:grpSpPr>
          <a:xfrm>
            <a:off x="809625" y="4001214"/>
            <a:ext cx="2200136" cy="2259377"/>
            <a:chOff x="809625" y="4001214"/>
            <a:chExt cx="2200136" cy="2259377"/>
          </a:xfrm>
        </p:grpSpPr>
        <p:sp>
          <p:nvSpPr>
            <p:cNvPr id="61" name="KSO_Shape">
              <a:extLst>
                <a:ext uri="{FF2B5EF4-FFF2-40B4-BE49-F238E27FC236}">
                  <a16:creationId xmlns:a16="http://schemas.microsoft.com/office/drawing/2014/main" id="{CC3FFBD3-07A1-414A-BB24-76306A47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699" y="4001214"/>
              <a:ext cx="497572" cy="569739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EEAF2B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BA0AF857-F4EC-4699-B457-852C5C651118}"/>
                </a:ext>
              </a:extLst>
            </p:cNvPr>
            <p:cNvSpPr txBox="1"/>
            <p:nvPr/>
          </p:nvSpPr>
          <p:spPr>
            <a:xfrm>
              <a:off x="1342734" y="46786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3D3B97C-1953-403A-8C9D-443B0492C6E8}"/>
                </a:ext>
              </a:extLst>
            </p:cNvPr>
            <p:cNvSpPr/>
            <p:nvPr/>
          </p:nvSpPr>
          <p:spPr>
            <a:xfrm>
              <a:off x="809625" y="52317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D22B63D-7721-4377-BAB5-991BFCF41535}"/>
              </a:ext>
            </a:extLst>
          </p:cNvPr>
          <p:cNvGrpSpPr/>
          <p:nvPr/>
        </p:nvGrpSpPr>
        <p:grpSpPr>
          <a:xfrm>
            <a:off x="3465891" y="4001214"/>
            <a:ext cx="2200136" cy="2259377"/>
            <a:chOff x="3465891" y="4001214"/>
            <a:chExt cx="2200136" cy="2259377"/>
          </a:xfrm>
        </p:grpSpPr>
        <p:sp>
          <p:nvSpPr>
            <p:cNvPr id="64" name="KSO_Shape">
              <a:extLst>
                <a:ext uri="{FF2B5EF4-FFF2-40B4-BE49-F238E27FC236}">
                  <a16:creationId xmlns:a16="http://schemas.microsoft.com/office/drawing/2014/main" id="{CB2E4A56-21AC-4F1B-B53B-94479DBE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225" y="4001214"/>
              <a:ext cx="457690" cy="569739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012CAD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FB3D7E9B-451F-48CB-A192-3D8F54C6A83A}"/>
                </a:ext>
              </a:extLst>
            </p:cNvPr>
            <p:cNvSpPr txBox="1"/>
            <p:nvPr/>
          </p:nvSpPr>
          <p:spPr>
            <a:xfrm>
              <a:off x="3967490" y="46786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EDF4C40-DA81-40DB-9809-EF3E19B14336}"/>
                </a:ext>
              </a:extLst>
            </p:cNvPr>
            <p:cNvSpPr/>
            <p:nvPr/>
          </p:nvSpPr>
          <p:spPr>
            <a:xfrm>
              <a:off x="3465891" y="52317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5B22EB-43A3-4A93-9510-28FA4237EBBB}"/>
              </a:ext>
            </a:extLst>
          </p:cNvPr>
          <p:cNvGrpSpPr/>
          <p:nvPr/>
        </p:nvGrpSpPr>
        <p:grpSpPr>
          <a:xfrm>
            <a:off x="6122157" y="4030679"/>
            <a:ext cx="2200136" cy="2229912"/>
            <a:chOff x="6122157" y="4030679"/>
            <a:chExt cx="2200136" cy="2229912"/>
          </a:xfrm>
        </p:grpSpPr>
        <p:sp>
          <p:nvSpPr>
            <p:cNvPr id="67" name="KSO_Shape">
              <a:extLst>
                <a:ext uri="{FF2B5EF4-FFF2-40B4-BE49-F238E27FC236}">
                  <a16:creationId xmlns:a16="http://schemas.microsoft.com/office/drawing/2014/main" id="{983D5341-073F-4902-8F15-5273DBDB3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528" y="4030679"/>
              <a:ext cx="520740" cy="530465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9EF1DDF3-B0E3-4E44-B916-18143EE5B2FF}"/>
                </a:ext>
              </a:extLst>
            </p:cNvPr>
            <p:cNvSpPr txBox="1"/>
            <p:nvPr/>
          </p:nvSpPr>
          <p:spPr>
            <a:xfrm>
              <a:off x="6622585" y="46786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F6B4819-E58F-4113-9CDD-D9175B83D518}"/>
                </a:ext>
              </a:extLst>
            </p:cNvPr>
            <p:cNvSpPr/>
            <p:nvPr/>
          </p:nvSpPr>
          <p:spPr>
            <a:xfrm>
              <a:off x="6122157" y="52317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28B8CA6-64D1-4B9E-AED5-1E81C5EE04D3}"/>
              </a:ext>
            </a:extLst>
          </p:cNvPr>
          <p:cNvGrpSpPr/>
          <p:nvPr/>
        </p:nvGrpSpPr>
        <p:grpSpPr>
          <a:xfrm>
            <a:off x="8778423" y="4030589"/>
            <a:ext cx="2200136" cy="2230002"/>
            <a:chOff x="8778423" y="4030589"/>
            <a:chExt cx="2200136" cy="2230002"/>
          </a:xfrm>
        </p:grpSpPr>
        <p:sp>
          <p:nvSpPr>
            <p:cNvPr id="70" name="KSO_Shape">
              <a:extLst>
                <a:ext uri="{FF2B5EF4-FFF2-40B4-BE49-F238E27FC236}">
                  <a16:creationId xmlns:a16="http://schemas.microsoft.com/office/drawing/2014/main" id="{B9423CBF-9E2C-4D13-B9AA-E060047D7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3659" y="4030589"/>
              <a:ext cx="414741" cy="530585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B4F94C0F-3989-4FDF-86EE-A333006FA9B0}"/>
                </a:ext>
              </a:extLst>
            </p:cNvPr>
            <p:cNvSpPr txBox="1"/>
            <p:nvPr/>
          </p:nvSpPr>
          <p:spPr>
            <a:xfrm>
              <a:off x="9277679" y="46786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791648E-51A7-4BC0-BB78-BFA81F7FAF65}"/>
                </a:ext>
              </a:extLst>
            </p:cNvPr>
            <p:cNvSpPr/>
            <p:nvPr/>
          </p:nvSpPr>
          <p:spPr>
            <a:xfrm>
              <a:off x="8778423" y="52317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823403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DE6E2EE-0C10-46EC-B830-F5C3DBF04DA5}"/>
              </a:ext>
            </a:extLst>
          </p:cNvPr>
          <p:cNvGrpSpPr/>
          <p:nvPr/>
        </p:nvGrpSpPr>
        <p:grpSpPr>
          <a:xfrm>
            <a:off x="673286" y="2164469"/>
            <a:ext cx="2143647" cy="3457977"/>
            <a:chOff x="673286" y="2164469"/>
            <a:chExt cx="2143647" cy="345797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7D73C19-F865-4B8A-831D-22195B360CF5}"/>
                </a:ext>
              </a:extLst>
            </p:cNvPr>
            <p:cNvSpPr/>
            <p:nvPr/>
          </p:nvSpPr>
          <p:spPr>
            <a:xfrm>
              <a:off x="673286" y="2164469"/>
              <a:ext cx="2143647" cy="3457977"/>
            </a:xfrm>
            <a:prstGeom prst="rect">
              <a:avLst/>
            </a:prstGeom>
            <a:solidFill>
              <a:srgbClr val="012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E2D335D-81D6-4625-BDE5-FC783DA1BD5D}"/>
                </a:ext>
              </a:extLst>
            </p:cNvPr>
            <p:cNvSpPr txBox="1"/>
            <p:nvPr/>
          </p:nvSpPr>
          <p:spPr>
            <a:xfrm>
              <a:off x="1157806" y="3659940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9E9F5F9-EBE0-4B8C-BA56-E9B625A1809C}"/>
                </a:ext>
              </a:extLst>
            </p:cNvPr>
            <p:cNvSpPr/>
            <p:nvPr/>
          </p:nvSpPr>
          <p:spPr>
            <a:xfrm>
              <a:off x="850802" y="4090649"/>
              <a:ext cx="1824596" cy="126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  <p:sp>
          <p:nvSpPr>
            <p:cNvPr id="63" name="Shape 3693">
              <a:extLst>
                <a:ext uri="{FF2B5EF4-FFF2-40B4-BE49-F238E27FC236}">
                  <a16:creationId xmlns:a16="http://schemas.microsoft.com/office/drawing/2014/main" id="{BFA09C79-353A-45E3-AC7E-3408F236DB31}"/>
                </a:ext>
              </a:extLst>
            </p:cNvPr>
            <p:cNvSpPr/>
            <p:nvPr/>
          </p:nvSpPr>
          <p:spPr>
            <a:xfrm>
              <a:off x="1336479" y="2557804"/>
              <a:ext cx="694603" cy="6946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5455"/>
                  </a:moveTo>
                  <a:cubicBezTo>
                    <a:pt x="56988" y="65455"/>
                    <a:pt x="54544" y="63011"/>
                    <a:pt x="54544" y="60000"/>
                  </a:cubicBezTo>
                  <a:cubicBezTo>
                    <a:pt x="54544" y="56988"/>
                    <a:pt x="56988" y="54544"/>
                    <a:pt x="60000" y="54544"/>
                  </a:cubicBezTo>
                  <a:cubicBezTo>
                    <a:pt x="63011" y="54544"/>
                    <a:pt x="65455" y="56988"/>
                    <a:pt x="65455" y="60000"/>
                  </a:cubicBezTo>
                  <a:cubicBezTo>
                    <a:pt x="65455" y="63011"/>
                    <a:pt x="63011" y="65455"/>
                    <a:pt x="60000" y="65455"/>
                  </a:cubicBezTo>
                  <a:moveTo>
                    <a:pt x="79088" y="57272"/>
                  </a:moveTo>
                  <a:lnTo>
                    <a:pt x="70522" y="57272"/>
                  </a:lnTo>
                  <a:cubicBezTo>
                    <a:pt x="69533" y="53455"/>
                    <a:pt x="66550" y="50466"/>
                    <a:pt x="62727" y="49477"/>
                  </a:cubicBezTo>
                  <a:lnTo>
                    <a:pt x="62727" y="30000"/>
                  </a:lnTo>
                  <a:cubicBezTo>
                    <a:pt x="62727" y="28494"/>
                    <a:pt x="61505" y="27272"/>
                    <a:pt x="60000" y="27272"/>
                  </a:cubicBezTo>
                  <a:cubicBezTo>
                    <a:pt x="58494" y="27272"/>
                    <a:pt x="57272" y="28494"/>
                    <a:pt x="57272" y="30000"/>
                  </a:cubicBezTo>
                  <a:lnTo>
                    <a:pt x="57272" y="49477"/>
                  </a:lnTo>
                  <a:cubicBezTo>
                    <a:pt x="52577" y="50694"/>
                    <a:pt x="49088" y="54922"/>
                    <a:pt x="49088" y="60000"/>
                  </a:cubicBezTo>
                  <a:cubicBezTo>
                    <a:pt x="49088" y="66027"/>
                    <a:pt x="53977" y="70911"/>
                    <a:pt x="60000" y="70911"/>
                  </a:cubicBezTo>
                  <a:cubicBezTo>
                    <a:pt x="65077" y="70911"/>
                    <a:pt x="69311" y="67427"/>
                    <a:pt x="70522" y="62727"/>
                  </a:cubicBezTo>
                  <a:lnTo>
                    <a:pt x="79088" y="62727"/>
                  </a:lnTo>
                  <a:cubicBezTo>
                    <a:pt x="80594" y="62727"/>
                    <a:pt x="81816" y="61511"/>
                    <a:pt x="81816" y="60000"/>
                  </a:cubicBezTo>
                  <a:cubicBezTo>
                    <a:pt x="81816" y="58494"/>
                    <a:pt x="80594" y="57272"/>
                    <a:pt x="79088" y="57272"/>
                  </a:cubicBezTo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2"/>
                    <a:pt x="29872" y="5455"/>
                    <a:pt x="60000" y="5455"/>
                  </a:cubicBezTo>
                  <a:cubicBezTo>
                    <a:pt x="90127" y="5455"/>
                    <a:pt x="114544" y="29872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6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6"/>
                    <a:pt x="93133" y="0"/>
                    <a:pt x="60000" y="0"/>
                  </a:cubicBezTo>
                  <a:moveTo>
                    <a:pt x="60000" y="103638"/>
                  </a:moveTo>
                  <a:cubicBezTo>
                    <a:pt x="35900" y="103638"/>
                    <a:pt x="16361" y="84100"/>
                    <a:pt x="16361" y="60000"/>
                  </a:cubicBezTo>
                  <a:cubicBezTo>
                    <a:pt x="16361" y="35900"/>
                    <a:pt x="35900" y="16361"/>
                    <a:pt x="60000" y="16361"/>
                  </a:cubicBezTo>
                  <a:cubicBezTo>
                    <a:pt x="84100" y="16361"/>
                    <a:pt x="103638" y="35900"/>
                    <a:pt x="103638" y="60000"/>
                  </a:cubicBezTo>
                  <a:cubicBezTo>
                    <a:pt x="103638" y="84100"/>
                    <a:pt x="84100" y="103638"/>
                    <a:pt x="60000" y="103638"/>
                  </a:cubicBezTo>
                  <a:moveTo>
                    <a:pt x="60000" y="10911"/>
                  </a:moveTo>
                  <a:cubicBezTo>
                    <a:pt x="32888" y="10911"/>
                    <a:pt x="10911" y="32888"/>
                    <a:pt x="10911" y="60000"/>
                  </a:cubicBezTo>
                  <a:cubicBezTo>
                    <a:pt x="10911" y="87111"/>
                    <a:pt x="32888" y="109088"/>
                    <a:pt x="60000" y="109088"/>
                  </a:cubicBezTo>
                  <a:cubicBezTo>
                    <a:pt x="87111" y="109088"/>
                    <a:pt x="109088" y="87111"/>
                    <a:pt x="109088" y="60000"/>
                  </a:cubicBezTo>
                  <a:cubicBezTo>
                    <a:pt x="109088" y="32888"/>
                    <a:pt x="87111" y="10911"/>
                    <a:pt x="60000" y="1091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9038" tIns="19038" rIns="19038" bIns="19038" anchor="ctr" anchorCtr="0">
              <a:noAutofit/>
            </a:bodyPr>
            <a:lstStyle/>
            <a:p>
              <a:pPr defTabSz="457200"/>
              <a:endParaRPr sz="1500" kern="0">
                <a:solidFill>
                  <a:srgbClr val="7F7F7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5B437C-A73E-44B7-899A-E55FA6B6C60F}"/>
              </a:ext>
            </a:extLst>
          </p:cNvPr>
          <p:cNvGrpSpPr/>
          <p:nvPr/>
        </p:nvGrpSpPr>
        <p:grpSpPr>
          <a:xfrm>
            <a:off x="3316542" y="1749348"/>
            <a:ext cx="2658324" cy="4288218"/>
            <a:chOff x="3316542" y="1749348"/>
            <a:chExt cx="2658324" cy="428821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0856C07-A048-4731-B14A-FF5581E3F595}"/>
                </a:ext>
              </a:extLst>
            </p:cNvPr>
            <p:cNvSpPr/>
            <p:nvPr/>
          </p:nvSpPr>
          <p:spPr>
            <a:xfrm>
              <a:off x="3316542" y="1749348"/>
              <a:ext cx="2658324" cy="4288218"/>
            </a:xfrm>
            <a:prstGeom prst="rect">
              <a:avLst/>
            </a:prstGeom>
            <a:solidFill>
              <a:srgbClr val="EEA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44DDFC2-8C1A-472C-904D-15B13760B11A}"/>
                </a:ext>
              </a:extLst>
            </p:cNvPr>
            <p:cNvSpPr txBox="1"/>
            <p:nvPr/>
          </p:nvSpPr>
          <p:spPr>
            <a:xfrm>
              <a:off x="3998418" y="3659940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EBB6645-981D-42B9-9293-519AD6B349F2}"/>
                </a:ext>
              </a:extLst>
            </p:cNvPr>
            <p:cNvSpPr/>
            <p:nvPr/>
          </p:nvSpPr>
          <p:spPr>
            <a:xfrm>
              <a:off x="3691414" y="4090649"/>
              <a:ext cx="1824596" cy="126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  <p:sp>
          <p:nvSpPr>
            <p:cNvPr id="65" name="Shape 3758">
              <a:extLst>
                <a:ext uri="{FF2B5EF4-FFF2-40B4-BE49-F238E27FC236}">
                  <a16:creationId xmlns:a16="http://schemas.microsoft.com/office/drawing/2014/main" id="{071382E3-E54C-41E7-8877-3EC1484F027B}"/>
                </a:ext>
              </a:extLst>
            </p:cNvPr>
            <p:cNvSpPr/>
            <p:nvPr/>
          </p:nvSpPr>
          <p:spPr>
            <a:xfrm>
              <a:off x="4350482" y="2557804"/>
              <a:ext cx="694603" cy="6946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544" y="66733"/>
                  </a:moveTo>
                  <a:cubicBezTo>
                    <a:pt x="114522" y="66744"/>
                    <a:pt x="114505" y="66755"/>
                    <a:pt x="114483" y="66755"/>
                  </a:cubicBezTo>
                  <a:lnTo>
                    <a:pt x="108900" y="68155"/>
                  </a:lnTo>
                  <a:cubicBezTo>
                    <a:pt x="106977" y="68633"/>
                    <a:pt x="105466" y="70122"/>
                    <a:pt x="104955" y="72033"/>
                  </a:cubicBezTo>
                  <a:cubicBezTo>
                    <a:pt x="103905" y="75955"/>
                    <a:pt x="102338" y="79733"/>
                    <a:pt x="100294" y="83255"/>
                  </a:cubicBezTo>
                  <a:cubicBezTo>
                    <a:pt x="99294" y="84972"/>
                    <a:pt x="99311" y="87094"/>
                    <a:pt x="100333" y="88800"/>
                  </a:cubicBezTo>
                  <a:lnTo>
                    <a:pt x="103338" y="93805"/>
                  </a:lnTo>
                  <a:lnTo>
                    <a:pt x="93811" y="103333"/>
                  </a:lnTo>
                  <a:cubicBezTo>
                    <a:pt x="93788" y="103322"/>
                    <a:pt x="93766" y="103316"/>
                    <a:pt x="93750" y="103305"/>
                  </a:cubicBezTo>
                  <a:lnTo>
                    <a:pt x="88766" y="100316"/>
                  </a:lnTo>
                  <a:cubicBezTo>
                    <a:pt x="87900" y="99800"/>
                    <a:pt x="86933" y="99538"/>
                    <a:pt x="85961" y="99538"/>
                  </a:cubicBezTo>
                  <a:cubicBezTo>
                    <a:pt x="85022" y="99538"/>
                    <a:pt x="84077" y="99783"/>
                    <a:pt x="83233" y="100272"/>
                  </a:cubicBezTo>
                  <a:cubicBezTo>
                    <a:pt x="79711" y="102305"/>
                    <a:pt x="75950" y="103866"/>
                    <a:pt x="72044" y="104911"/>
                  </a:cubicBezTo>
                  <a:cubicBezTo>
                    <a:pt x="70133" y="105422"/>
                    <a:pt x="68644" y="106933"/>
                    <a:pt x="68161" y="108855"/>
                  </a:cubicBezTo>
                  <a:lnTo>
                    <a:pt x="66755" y="114483"/>
                  </a:lnTo>
                  <a:cubicBezTo>
                    <a:pt x="66750" y="114505"/>
                    <a:pt x="66744" y="114522"/>
                    <a:pt x="66733" y="114550"/>
                  </a:cubicBezTo>
                  <a:lnTo>
                    <a:pt x="53261" y="114550"/>
                  </a:lnTo>
                  <a:lnTo>
                    <a:pt x="51838" y="108855"/>
                  </a:lnTo>
                  <a:cubicBezTo>
                    <a:pt x="51355" y="106933"/>
                    <a:pt x="49866" y="105422"/>
                    <a:pt x="47955" y="104911"/>
                  </a:cubicBezTo>
                  <a:cubicBezTo>
                    <a:pt x="44050" y="103866"/>
                    <a:pt x="40288" y="102305"/>
                    <a:pt x="36761" y="100272"/>
                  </a:cubicBezTo>
                  <a:cubicBezTo>
                    <a:pt x="35916" y="99783"/>
                    <a:pt x="34977" y="99538"/>
                    <a:pt x="34038" y="99538"/>
                  </a:cubicBezTo>
                  <a:cubicBezTo>
                    <a:pt x="33061" y="99538"/>
                    <a:pt x="32094" y="99800"/>
                    <a:pt x="31227" y="100316"/>
                  </a:cubicBezTo>
                  <a:lnTo>
                    <a:pt x="26250" y="103305"/>
                  </a:lnTo>
                  <a:cubicBezTo>
                    <a:pt x="26233" y="103316"/>
                    <a:pt x="26211" y="103322"/>
                    <a:pt x="26188" y="103333"/>
                  </a:cubicBezTo>
                  <a:lnTo>
                    <a:pt x="16666" y="93805"/>
                  </a:lnTo>
                  <a:lnTo>
                    <a:pt x="19666" y="88800"/>
                  </a:lnTo>
                  <a:cubicBezTo>
                    <a:pt x="20688" y="87094"/>
                    <a:pt x="20705" y="84972"/>
                    <a:pt x="19711" y="83255"/>
                  </a:cubicBezTo>
                  <a:cubicBezTo>
                    <a:pt x="17661" y="79727"/>
                    <a:pt x="16094" y="75955"/>
                    <a:pt x="15044" y="72033"/>
                  </a:cubicBezTo>
                  <a:cubicBezTo>
                    <a:pt x="14533" y="70122"/>
                    <a:pt x="13016" y="68633"/>
                    <a:pt x="11100" y="68155"/>
                  </a:cubicBezTo>
                  <a:lnTo>
                    <a:pt x="5516" y="66755"/>
                  </a:lnTo>
                  <a:cubicBezTo>
                    <a:pt x="5494" y="66755"/>
                    <a:pt x="5477" y="66744"/>
                    <a:pt x="5455" y="66733"/>
                  </a:cubicBezTo>
                  <a:lnTo>
                    <a:pt x="5455" y="53261"/>
                  </a:lnTo>
                  <a:lnTo>
                    <a:pt x="11100" y="51850"/>
                  </a:lnTo>
                  <a:cubicBezTo>
                    <a:pt x="13016" y="51366"/>
                    <a:pt x="14533" y="49883"/>
                    <a:pt x="15044" y="47966"/>
                  </a:cubicBezTo>
                  <a:cubicBezTo>
                    <a:pt x="16094" y="44050"/>
                    <a:pt x="17661" y="40272"/>
                    <a:pt x="19711" y="36750"/>
                  </a:cubicBezTo>
                  <a:cubicBezTo>
                    <a:pt x="20705" y="35027"/>
                    <a:pt x="20688" y="32905"/>
                    <a:pt x="19666" y="31205"/>
                  </a:cubicBezTo>
                  <a:lnTo>
                    <a:pt x="16694" y="26250"/>
                  </a:lnTo>
                  <a:cubicBezTo>
                    <a:pt x="16688" y="26233"/>
                    <a:pt x="16677" y="26216"/>
                    <a:pt x="16666" y="26194"/>
                  </a:cubicBezTo>
                  <a:lnTo>
                    <a:pt x="26194" y="16666"/>
                  </a:lnTo>
                  <a:lnTo>
                    <a:pt x="31227" y="19683"/>
                  </a:lnTo>
                  <a:cubicBezTo>
                    <a:pt x="32094" y="20205"/>
                    <a:pt x="33061" y="20461"/>
                    <a:pt x="34038" y="20461"/>
                  </a:cubicBezTo>
                  <a:cubicBezTo>
                    <a:pt x="34977" y="20461"/>
                    <a:pt x="35916" y="20216"/>
                    <a:pt x="36766" y="19733"/>
                  </a:cubicBezTo>
                  <a:cubicBezTo>
                    <a:pt x="40283" y="17694"/>
                    <a:pt x="44050" y="16133"/>
                    <a:pt x="47955" y="15094"/>
                  </a:cubicBezTo>
                  <a:cubicBezTo>
                    <a:pt x="49866" y="14577"/>
                    <a:pt x="51355" y="13066"/>
                    <a:pt x="51838" y="11144"/>
                  </a:cubicBezTo>
                  <a:lnTo>
                    <a:pt x="53261" y="5455"/>
                  </a:lnTo>
                  <a:lnTo>
                    <a:pt x="66733" y="5455"/>
                  </a:lnTo>
                  <a:cubicBezTo>
                    <a:pt x="66744" y="5477"/>
                    <a:pt x="66750" y="5494"/>
                    <a:pt x="66755" y="5516"/>
                  </a:cubicBezTo>
                  <a:lnTo>
                    <a:pt x="68161" y="11144"/>
                  </a:lnTo>
                  <a:cubicBezTo>
                    <a:pt x="68644" y="13066"/>
                    <a:pt x="70133" y="14577"/>
                    <a:pt x="72044" y="15094"/>
                  </a:cubicBezTo>
                  <a:cubicBezTo>
                    <a:pt x="75950" y="16133"/>
                    <a:pt x="79711" y="17694"/>
                    <a:pt x="83233" y="19733"/>
                  </a:cubicBezTo>
                  <a:cubicBezTo>
                    <a:pt x="84077" y="20216"/>
                    <a:pt x="85022" y="20461"/>
                    <a:pt x="85961" y="20461"/>
                  </a:cubicBezTo>
                  <a:cubicBezTo>
                    <a:pt x="86933" y="20461"/>
                    <a:pt x="87900" y="20205"/>
                    <a:pt x="88766" y="19683"/>
                  </a:cubicBezTo>
                  <a:lnTo>
                    <a:pt x="93800" y="16666"/>
                  </a:lnTo>
                  <a:lnTo>
                    <a:pt x="103333" y="26194"/>
                  </a:lnTo>
                  <a:cubicBezTo>
                    <a:pt x="103322" y="26216"/>
                    <a:pt x="103316" y="26233"/>
                    <a:pt x="103305" y="26250"/>
                  </a:cubicBezTo>
                  <a:lnTo>
                    <a:pt x="100333" y="31200"/>
                  </a:lnTo>
                  <a:cubicBezTo>
                    <a:pt x="99311" y="32905"/>
                    <a:pt x="99294" y="35027"/>
                    <a:pt x="100294" y="36750"/>
                  </a:cubicBezTo>
                  <a:cubicBezTo>
                    <a:pt x="102338" y="40272"/>
                    <a:pt x="103905" y="44044"/>
                    <a:pt x="104955" y="47966"/>
                  </a:cubicBezTo>
                  <a:cubicBezTo>
                    <a:pt x="105466" y="49883"/>
                    <a:pt x="106977" y="51366"/>
                    <a:pt x="108900" y="51850"/>
                  </a:cubicBezTo>
                  <a:lnTo>
                    <a:pt x="114544" y="53261"/>
                  </a:lnTo>
                  <a:cubicBezTo>
                    <a:pt x="114544" y="53261"/>
                    <a:pt x="114544" y="66733"/>
                    <a:pt x="114544" y="66733"/>
                  </a:cubicBezTo>
                  <a:close/>
                  <a:moveTo>
                    <a:pt x="116000" y="48005"/>
                  </a:moveTo>
                  <a:lnTo>
                    <a:pt x="110227" y="46555"/>
                  </a:lnTo>
                  <a:cubicBezTo>
                    <a:pt x="109033" y="42111"/>
                    <a:pt x="107266" y="37900"/>
                    <a:pt x="105011" y="34011"/>
                  </a:cubicBezTo>
                  <a:lnTo>
                    <a:pt x="108083" y="28888"/>
                  </a:lnTo>
                  <a:cubicBezTo>
                    <a:pt x="109027" y="27061"/>
                    <a:pt x="109644" y="24794"/>
                    <a:pt x="108083" y="23233"/>
                  </a:cubicBezTo>
                  <a:lnTo>
                    <a:pt x="96772" y="11916"/>
                  </a:lnTo>
                  <a:cubicBezTo>
                    <a:pt x="96066" y="11216"/>
                    <a:pt x="95200" y="10933"/>
                    <a:pt x="94305" y="10933"/>
                  </a:cubicBezTo>
                  <a:cubicBezTo>
                    <a:pt x="93211" y="10933"/>
                    <a:pt x="92066" y="11350"/>
                    <a:pt x="91111" y="11916"/>
                  </a:cubicBezTo>
                  <a:lnTo>
                    <a:pt x="85961" y="15005"/>
                  </a:lnTo>
                  <a:cubicBezTo>
                    <a:pt x="82083" y="12766"/>
                    <a:pt x="77888" y="11011"/>
                    <a:pt x="73455" y="9822"/>
                  </a:cubicBezTo>
                  <a:lnTo>
                    <a:pt x="72000" y="4000"/>
                  </a:lnTo>
                  <a:cubicBezTo>
                    <a:pt x="71377" y="2038"/>
                    <a:pt x="70211" y="0"/>
                    <a:pt x="68000" y="0"/>
                  </a:cubicBezTo>
                  <a:lnTo>
                    <a:pt x="52000" y="0"/>
                  </a:lnTo>
                  <a:cubicBezTo>
                    <a:pt x="49788" y="0"/>
                    <a:pt x="48500" y="2038"/>
                    <a:pt x="48000" y="4000"/>
                  </a:cubicBezTo>
                  <a:lnTo>
                    <a:pt x="46544" y="9822"/>
                  </a:lnTo>
                  <a:cubicBezTo>
                    <a:pt x="42111" y="11011"/>
                    <a:pt x="37916" y="12766"/>
                    <a:pt x="34038" y="15005"/>
                  </a:cubicBezTo>
                  <a:lnTo>
                    <a:pt x="28888" y="11916"/>
                  </a:lnTo>
                  <a:cubicBezTo>
                    <a:pt x="27933" y="11350"/>
                    <a:pt x="26788" y="10933"/>
                    <a:pt x="25694" y="10933"/>
                  </a:cubicBezTo>
                  <a:cubicBezTo>
                    <a:pt x="24800" y="10933"/>
                    <a:pt x="23933" y="11216"/>
                    <a:pt x="23227" y="11916"/>
                  </a:cubicBezTo>
                  <a:lnTo>
                    <a:pt x="11916" y="23233"/>
                  </a:lnTo>
                  <a:cubicBezTo>
                    <a:pt x="10355" y="24794"/>
                    <a:pt x="10972" y="27061"/>
                    <a:pt x="11916" y="28888"/>
                  </a:cubicBezTo>
                  <a:lnTo>
                    <a:pt x="14988" y="34011"/>
                  </a:lnTo>
                  <a:cubicBezTo>
                    <a:pt x="12733" y="37900"/>
                    <a:pt x="10961" y="42111"/>
                    <a:pt x="9772" y="46555"/>
                  </a:cubicBezTo>
                  <a:lnTo>
                    <a:pt x="4000" y="48005"/>
                  </a:lnTo>
                  <a:cubicBezTo>
                    <a:pt x="2038" y="48500"/>
                    <a:pt x="0" y="49788"/>
                    <a:pt x="0" y="52005"/>
                  </a:cubicBezTo>
                  <a:lnTo>
                    <a:pt x="0" y="68000"/>
                  </a:lnTo>
                  <a:cubicBezTo>
                    <a:pt x="0" y="70211"/>
                    <a:pt x="2038" y="71377"/>
                    <a:pt x="4000" y="72000"/>
                  </a:cubicBezTo>
                  <a:lnTo>
                    <a:pt x="9772" y="73444"/>
                  </a:lnTo>
                  <a:cubicBezTo>
                    <a:pt x="10961" y="77894"/>
                    <a:pt x="12733" y="82100"/>
                    <a:pt x="14988" y="85994"/>
                  </a:cubicBezTo>
                  <a:lnTo>
                    <a:pt x="11916" y="91111"/>
                  </a:lnTo>
                  <a:cubicBezTo>
                    <a:pt x="10883" y="92850"/>
                    <a:pt x="10355" y="95205"/>
                    <a:pt x="11916" y="96772"/>
                  </a:cubicBezTo>
                  <a:lnTo>
                    <a:pt x="23227" y="108083"/>
                  </a:lnTo>
                  <a:cubicBezTo>
                    <a:pt x="23916" y="108772"/>
                    <a:pt x="24744" y="109038"/>
                    <a:pt x="25611" y="109038"/>
                  </a:cubicBezTo>
                  <a:cubicBezTo>
                    <a:pt x="26705" y="109038"/>
                    <a:pt x="27866" y="108611"/>
                    <a:pt x="28888" y="108083"/>
                  </a:cubicBezTo>
                  <a:lnTo>
                    <a:pt x="34038" y="104994"/>
                  </a:lnTo>
                  <a:cubicBezTo>
                    <a:pt x="37916" y="107233"/>
                    <a:pt x="42111" y="108994"/>
                    <a:pt x="46544" y="110177"/>
                  </a:cubicBezTo>
                  <a:lnTo>
                    <a:pt x="48000" y="116000"/>
                  </a:lnTo>
                  <a:cubicBezTo>
                    <a:pt x="48500" y="117961"/>
                    <a:pt x="49788" y="120000"/>
                    <a:pt x="52000" y="120000"/>
                  </a:cubicBezTo>
                  <a:lnTo>
                    <a:pt x="68000" y="120000"/>
                  </a:lnTo>
                  <a:cubicBezTo>
                    <a:pt x="70211" y="120000"/>
                    <a:pt x="71377" y="117961"/>
                    <a:pt x="72000" y="116000"/>
                  </a:cubicBezTo>
                  <a:lnTo>
                    <a:pt x="73455" y="110177"/>
                  </a:lnTo>
                  <a:cubicBezTo>
                    <a:pt x="77888" y="108994"/>
                    <a:pt x="82083" y="107233"/>
                    <a:pt x="85961" y="104994"/>
                  </a:cubicBezTo>
                  <a:lnTo>
                    <a:pt x="91111" y="108083"/>
                  </a:lnTo>
                  <a:cubicBezTo>
                    <a:pt x="92133" y="108611"/>
                    <a:pt x="93294" y="109038"/>
                    <a:pt x="94388" y="109038"/>
                  </a:cubicBezTo>
                  <a:cubicBezTo>
                    <a:pt x="95255" y="109038"/>
                    <a:pt x="96077" y="108772"/>
                    <a:pt x="96772" y="108083"/>
                  </a:cubicBezTo>
                  <a:lnTo>
                    <a:pt x="108083" y="96772"/>
                  </a:lnTo>
                  <a:cubicBezTo>
                    <a:pt x="109644" y="95205"/>
                    <a:pt x="109116" y="92850"/>
                    <a:pt x="108083" y="91111"/>
                  </a:cubicBezTo>
                  <a:lnTo>
                    <a:pt x="105011" y="85994"/>
                  </a:lnTo>
                  <a:cubicBezTo>
                    <a:pt x="107266" y="82100"/>
                    <a:pt x="109033" y="77894"/>
                    <a:pt x="110227" y="73444"/>
                  </a:cubicBezTo>
                  <a:lnTo>
                    <a:pt x="116000" y="72000"/>
                  </a:lnTo>
                  <a:cubicBezTo>
                    <a:pt x="117961" y="71377"/>
                    <a:pt x="120000" y="70211"/>
                    <a:pt x="120000" y="68000"/>
                  </a:cubicBezTo>
                  <a:lnTo>
                    <a:pt x="120000" y="52005"/>
                  </a:lnTo>
                  <a:cubicBezTo>
                    <a:pt x="120000" y="49788"/>
                    <a:pt x="117961" y="48500"/>
                    <a:pt x="116000" y="48005"/>
                  </a:cubicBezTo>
                  <a:moveTo>
                    <a:pt x="87272" y="60000"/>
                  </a:moveTo>
                  <a:cubicBezTo>
                    <a:pt x="87272" y="74144"/>
                    <a:pt x="76505" y="85766"/>
                    <a:pt x="62727" y="87138"/>
                  </a:cubicBezTo>
                  <a:lnTo>
                    <a:pt x="62727" y="70522"/>
                  </a:lnTo>
                  <a:cubicBezTo>
                    <a:pt x="67427" y="69311"/>
                    <a:pt x="70911" y="65077"/>
                    <a:pt x="70911" y="60000"/>
                  </a:cubicBezTo>
                  <a:cubicBezTo>
                    <a:pt x="70911" y="59055"/>
                    <a:pt x="70750" y="58155"/>
                    <a:pt x="70522" y="57277"/>
                  </a:cubicBezTo>
                  <a:lnTo>
                    <a:pt x="85044" y="49205"/>
                  </a:lnTo>
                  <a:cubicBezTo>
                    <a:pt x="86472" y="52516"/>
                    <a:pt x="87272" y="56166"/>
                    <a:pt x="87272" y="60000"/>
                  </a:cubicBezTo>
                  <a:moveTo>
                    <a:pt x="54544" y="60000"/>
                  </a:moveTo>
                  <a:cubicBezTo>
                    <a:pt x="54544" y="56988"/>
                    <a:pt x="56988" y="54544"/>
                    <a:pt x="60000" y="54544"/>
                  </a:cubicBezTo>
                  <a:cubicBezTo>
                    <a:pt x="63011" y="54544"/>
                    <a:pt x="65455" y="56988"/>
                    <a:pt x="65455" y="60000"/>
                  </a:cubicBezTo>
                  <a:cubicBezTo>
                    <a:pt x="65455" y="63011"/>
                    <a:pt x="63011" y="65455"/>
                    <a:pt x="60000" y="65455"/>
                  </a:cubicBezTo>
                  <a:cubicBezTo>
                    <a:pt x="56988" y="65455"/>
                    <a:pt x="54544" y="63011"/>
                    <a:pt x="54544" y="60000"/>
                  </a:cubicBezTo>
                  <a:moveTo>
                    <a:pt x="57272" y="87138"/>
                  </a:moveTo>
                  <a:cubicBezTo>
                    <a:pt x="43494" y="85766"/>
                    <a:pt x="32727" y="74144"/>
                    <a:pt x="32727" y="60000"/>
                  </a:cubicBezTo>
                  <a:cubicBezTo>
                    <a:pt x="32727" y="56166"/>
                    <a:pt x="33527" y="52516"/>
                    <a:pt x="34955" y="49205"/>
                  </a:cubicBezTo>
                  <a:lnTo>
                    <a:pt x="49477" y="57277"/>
                  </a:lnTo>
                  <a:cubicBezTo>
                    <a:pt x="49250" y="58155"/>
                    <a:pt x="49088" y="59055"/>
                    <a:pt x="49088" y="60000"/>
                  </a:cubicBezTo>
                  <a:cubicBezTo>
                    <a:pt x="49088" y="65077"/>
                    <a:pt x="52572" y="69311"/>
                    <a:pt x="57272" y="70522"/>
                  </a:cubicBezTo>
                  <a:cubicBezTo>
                    <a:pt x="57272" y="70522"/>
                    <a:pt x="57272" y="87138"/>
                    <a:pt x="57272" y="87138"/>
                  </a:cubicBezTo>
                  <a:close/>
                  <a:moveTo>
                    <a:pt x="60000" y="32727"/>
                  </a:moveTo>
                  <a:cubicBezTo>
                    <a:pt x="69277" y="32727"/>
                    <a:pt x="77455" y="37372"/>
                    <a:pt x="82383" y="44444"/>
                  </a:cubicBezTo>
                  <a:lnTo>
                    <a:pt x="67888" y="52500"/>
                  </a:lnTo>
                  <a:cubicBezTo>
                    <a:pt x="65900" y="50411"/>
                    <a:pt x="63111" y="49088"/>
                    <a:pt x="60000" y="49088"/>
                  </a:cubicBezTo>
                  <a:cubicBezTo>
                    <a:pt x="56888" y="49088"/>
                    <a:pt x="54100" y="50411"/>
                    <a:pt x="52111" y="52500"/>
                  </a:cubicBezTo>
                  <a:lnTo>
                    <a:pt x="37616" y="44444"/>
                  </a:lnTo>
                  <a:cubicBezTo>
                    <a:pt x="42544" y="37372"/>
                    <a:pt x="50722" y="32727"/>
                    <a:pt x="60000" y="32727"/>
                  </a:cubicBezTo>
                  <a:moveTo>
                    <a:pt x="60000" y="27272"/>
                  </a:moveTo>
                  <a:cubicBezTo>
                    <a:pt x="41927" y="27272"/>
                    <a:pt x="27272" y="41927"/>
                    <a:pt x="27272" y="60000"/>
                  </a:cubicBezTo>
                  <a:cubicBezTo>
                    <a:pt x="27272" y="78077"/>
                    <a:pt x="41927" y="92727"/>
                    <a:pt x="60000" y="92727"/>
                  </a:cubicBezTo>
                  <a:cubicBezTo>
                    <a:pt x="78072" y="92727"/>
                    <a:pt x="92727" y="78077"/>
                    <a:pt x="92727" y="60000"/>
                  </a:cubicBezTo>
                  <a:cubicBezTo>
                    <a:pt x="92727" y="41927"/>
                    <a:pt x="78072" y="27272"/>
                    <a:pt x="60000" y="272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9038" tIns="19038" rIns="19038" bIns="19038" anchor="ctr" anchorCtr="0">
              <a:noAutofit/>
            </a:bodyPr>
            <a:lstStyle/>
            <a:p>
              <a:pPr defTabSz="457200"/>
              <a:endParaRPr sz="1500" kern="0">
                <a:solidFill>
                  <a:srgbClr val="7F7F7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D1E0D91-C8C5-4599-8001-C9D813A7BBB0}"/>
              </a:ext>
            </a:extLst>
          </p:cNvPr>
          <p:cNvGrpSpPr/>
          <p:nvPr/>
        </p:nvGrpSpPr>
        <p:grpSpPr>
          <a:xfrm>
            <a:off x="6474474" y="2164469"/>
            <a:ext cx="2143647" cy="3457977"/>
            <a:chOff x="6474474" y="2164469"/>
            <a:chExt cx="2143647" cy="34579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BDD5727-397C-463D-BE7B-1A8452F0436E}"/>
                </a:ext>
              </a:extLst>
            </p:cNvPr>
            <p:cNvSpPr/>
            <p:nvPr/>
          </p:nvSpPr>
          <p:spPr>
            <a:xfrm>
              <a:off x="6474474" y="2164469"/>
              <a:ext cx="2143647" cy="3457977"/>
            </a:xfrm>
            <a:prstGeom prst="rect">
              <a:avLst/>
            </a:prstGeom>
            <a:solidFill>
              <a:srgbClr val="012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C63055C-4F66-4AD0-A7C6-8BB9BEBC4863}"/>
                </a:ext>
              </a:extLst>
            </p:cNvPr>
            <p:cNvSpPr txBox="1"/>
            <p:nvPr/>
          </p:nvSpPr>
          <p:spPr>
            <a:xfrm>
              <a:off x="6974375" y="3659940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894E68-85EA-4A4B-A369-2DC8741F9ADF}"/>
                </a:ext>
              </a:extLst>
            </p:cNvPr>
            <p:cNvSpPr/>
            <p:nvPr/>
          </p:nvSpPr>
          <p:spPr>
            <a:xfrm>
              <a:off x="6667371" y="4090649"/>
              <a:ext cx="1824596" cy="126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  <p:sp>
          <p:nvSpPr>
            <p:cNvPr id="66" name="Shape 3782">
              <a:extLst>
                <a:ext uri="{FF2B5EF4-FFF2-40B4-BE49-F238E27FC236}">
                  <a16:creationId xmlns:a16="http://schemas.microsoft.com/office/drawing/2014/main" id="{8EB9ED3F-5379-4F13-9ADA-46DC4657FEC3}"/>
                </a:ext>
              </a:extLst>
            </p:cNvPr>
            <p:cNvSpPr/>
            <p:nvPr/>
          </p:nvSpPr>
          <p:spPr>
            <a:xfrm>
              <a:off x="7175802" y="2589299"/>
              <a:ext cx="694603" cy="6316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44" y="114000"/>
                  </a:moveTo>
                  <a:cubicBezTo>
                    <a:pt x="6988" y="103750"/>
                    <a:pt x="15288" y="99572"/>
                    <a:pt x="23283" y="96450"/>
                  </a:cubicBezTo>
                  <a:cubicBezTo>
                    <a:pt x="28644" y="94927"/>
                    <a:pt x="38244" y="88727"/>
                    <a:pt x="38244" y="75372"/>
                  </a:cubicBezTo>
                  <a:cubicBezTo>
                    <a:pt x="38244" y="63944"/>
                    <a:pt x="33961" y="58372"/>
                    <a:pt x="31655" y="55383"/>
                  </a:cubicBezTo>
                  <a:cubicBezTo>
                    <a:pt x="31366" y="55011"/>
                    <a:pt x="31105" y="54677"/>
                    <a:pt x="30900" y="54366"/>
                  </a:cubicBezTo>
                  <a:cubicBezTo>
                    <a:pt x="30833" y="54272"/>
                    <a:pt x="30766" y="54177"/>
                    <a:pt x="30700" y="54083"/>
                  </a:cubicBezTo>
                  <a:cubicBezTo>
                    <a:pt x="30505" y="53677"/>
                    <a:pt x="29427" y="50983"/>
                    <a:pt x="30850" y="44505"/>
                  </a:cubicBezTo>
                  <a:cubicBezTo>
                    <a:pt x="31133" y="43205"/>
                    <a:pt x="31016" y="41838"/>
                    <a:pt x="30516" y="40622"/>
                  </a:cubicBezTo>
                  <a:cubicBezTo>
                    <a:pt x="29161" y="37338"/>
                    <a:pt x="25572" y="28616"/>
                    <a:pt x="27972" y="22155"/>
                  </a:cubicBezTo>
                  <a:cubicBezTo>
                    <a:pt x="31216" y="13394"/>
                    <a:pt x="34111" y="11661"/>
                    <a:pt x="39361" y="9122"/>
                  </a:cubicBezTo>
                  <a:cubicBezTo>
                    <a:pt x="39622" y="8994"/>
                    <a:pt x="39872" y="8844"/>
                    <a:pt x="40111" y="8677"/>
                  </a:cubicBezTo>
                  <a:cubicBezTo>
                    <a:pt x="41433" y="7738"/>
                    <a:pt x="45738" y="6000"/>
                    <a:pt x="50161" y="6000"/>
                  </a:cubicBezTo>
                  <a:cubicBezTo>
                    <a:pt x="52594" y="6000"/>
                    <a:pt x="54666" y="6511"/>
                    <a:pt x="56316" y="7516"/>
                  </a:cubicBezTo>
                  <a:cubicBezTo>
                    <a:pt x="58283" y="8716"/>
                    <a:pt x="60138" y="10933"/>
                    <a:pt x="62822" y="17850"/>
                  </a:cubicBezTo>
                  <a:cubicBezTo>
                    <a:pt x="66616" y="27633"/>
                    <a:pt x="65666" y="35983"/>
                    <a:pt x="63038" y="39922"/>
                  </a:cubicBezTo>
                  <a:cubicBezTo>
                    <a:pt x="62083" y="41344"/>
                    <a:pt x="61755" y="43161"/>
                    <a:pt x="62133" y="44877"/>
                  </a:cubicBezTo>
                  <a:cubicBezTo>
                    <a:pt x="63455" y="50911"/>
                    <a:pt x="62483" y="53344"/>
                    <a:pt x="62277" y="53772"/>
                  </a:cubicBezTo>
                  <a:cubicBezTo>
                    <a:pt x="62116" y="53955"/>
                    <a:pt x="61961" y="54155"/>
                    <a:pt x="61827" y="54366"/>
                  </a:cubicBezTo>
                  <a:cubicBezTo>
                    <a:pt x="61616" y="54677"/>
                    <a:pt x="61355" y="55011"/>
                    <a:pt x="61066" y="55383"/>
                  </a:cubicBezTo>
                  <a:cubicBezTo>
                    <a:pt x="58766" y="58372"/>
                    <a:pt x="54477" y="63944"/>
                    <a:pt x="54477" y="75372"/>
                  </a:cubicBezTo>
                  <a:cubicBezTo>
                    <a:pt x="54477" y="88733"/>
                    <a:pt x="64083" y="94927"/>
                    <a:pt x="69444" y="96450"/>
                  </a:cubicBezTo>
                  <a:cubicBezTo>
                    <a:pt x="77361" y="99533"/>
                    <a:pt x="85733" y="103694"/>
                    <a:pt x="87083" y="114000"/>
                  </a:cubicBezTo>
                  <a:cubicBezTo>
                    <a:pt x="87083" y="114000"/>
                    <a:pt x="5644" y="114000"/>
                    <a:pt x="5644" y="114000"/>
                  </a:cubicBezTo>
                  <a:close/>
                  <a:moveTo>
                    <a:pt x="71011" y="90700"/>
                  </a:moveTo>
                  <a:cubicBezTo>
                    <a:pt x="71011" y="90700"/>
                    <a:pt x="59933" y="87850"/>
                    <a:pt x="59933" y="75372"/>
                  </a:cubicBezTo>
                  <a:cubicBezTo>
                    <a:pt x="59933" y="64416"/>
                    <a:pt x="64483" y="60555"/>
                    <a:pt x="66238" y="57888"/>
                  </a:cubicBezTo>
                  <a:cubicBezTo>
                    <a:pt x="66238" y="57888"/>
                    <a:pt x="69850" y="54477"/>
                    <a:pt x="67433" y="43472"/>
                  </a:cubicBezTo>
                  <a:cubicBezTo>
                    <a:pt x="71461" y="37444"/>
                    <a:pt x="72216" y="26783"/>
                    <a:pt x="67838" y="15494"/>
                  </a:cubicBezTo>
                  <a:cubicBezTo>
                    <a:pt x="65088" y="8411"/>
                    <a:pt x="62661" y="4527"/>
                    <a:pt x="58961" y="2272"/>
                  </a:cubicBezTo>
                  <a:cubicBezTo>
                    <a:pt x="56244" y="616"/>
                    <a:pt x="53161" y="0"/>
                    <a:pt x="50161" y="0"/>
                  </a:cubicBezTo>
                  <a:cubicBezTo>
                    <a:pt x="44572" y="0"/>
                    <a:pt x="39277" y="2133"/>
                    <a:pt x="37166" y="3627"/>
                  </a:cubicBezTo>
                  <a:cubicBezTo>
                    <a:pt x="30977" y="6622"/>
                    <a:pt x="26822" y="9377"/>
                    <a:pt x="22922" y="19883"/>
                  </a:cubicBezTo>
                  <a:cubicBezTo>
                    <a:pt x="19755" y="28411"/>
                    <a:pt x="23561" y="38283"/>
                    <a:pt x="25544" y="43094"/>
                  </a:cubicBezTo>
                  <a:cubicBezTo>
                    <a:pt x="23127" y="54105"/>
                    <a:pt x="26483" y="57888"/>
                    <a:pt x="26483" y="57888"/>
                  </a:cubicBezTo>
                  <a:cubicBezTo>
                    <a:pt x="28238" y="60555"/>
                    <a:pt x="32794" y="64416"/>
                    <a:pt x="32794" y="75372"/>
                  </a:cubicBezTo>
                  <a:cubicBezTo>
                    <a:pt x="32794" y="87850"/>
                    <a:pt x="21716" y="90700"/>
                    <a:pt x="21716" y="90700"/>
                  </a:cubicBezTo>
                  <a:cubicBezTo>
                    <a:pt x="14677" y="93427"/>
                    <a:pt x="0" y="99005"/>
                    <a:pt x="0" y="117000"/>
                  </a:cubicBezTo>
                  <a:cubicBezTo>
                    <a:pt x="0" y="117000"/>
                    <a:pt x="0" y="120000"/>
                    <a:pt x="2727" y="120000"/>
                  </a:cubicBezTo>
                  <a:lnTo>
                    <a:pt x="90000" y="120000"/>
                  </a:lnTo>
                  <a:cubicBezTo>
                    <a:pt x="92727" y="120000"/>
                    <a:pt x="92727" y="117000"/>
                    <a:pt x="92727" y="117000"/>
                  </a:cubicBezTo>
                  <a:cubicBezTo>
                    <a:pt x="92727" y="99005"/>
                    <a:pt x="78044" y="93427"/>
                    <a:pt x="71011" y="90700"/>
                  </a:cubicBezTo>
                  <a:moveTo>
                    <a:pt x="100194" y="87633"/>
                  </a:moveTo>
                  <a:cubicBezTo>
                    <a:pt x="100194" y="87633"/>
                    <a:pt x="90094" y="85066"/>
                    <a:pt x="90094" y="73838"/>
                  </a:cubicBezTo>
                  <a:cubicBezTo>
                    <a:pt x="90094" y="63972"/>
                    <a:pt x="94927" y="60500"/>
                    <a:pt x="96533" y="58100"/>
                  </a:cubicBezTo>
                  <a:cubicBezTo>
                    <a:pt x="96533" y="58100"/>
                    <a:pt x="99822" y="55033"/>
                    <a:pt x="97622" y="45122"/>
                  </a:cubicBezTo>
                  <a:cubicBezTo>
                    <a:pt x="101288" y="39700"/>
                    <a:pt x="102150" y="30105"/>
                    <a:pt x="98161" y="19944"/>
                  </a:cubicBezTo>
                  <a:cubicBezTo>
                    <a:pt x="95655" y="13566"/>
                    <a:pt x="92588" y="10077"/>
                    <a:pt x="89216" y="8050"/>
                  </a:cubicBezTo>
                  <a:cubicBezTo>
                    <a:pt x="86733" y="6555"/>
                    <a:pt x="83927" y="6005"/>
                    <a:pt x="81188" y="6005"/>
                  </a:cubicBezTo>
                  <a:cubicBezTo>
                    <a:pt x="77111" y="6005"/>
                    <a:pt x="73233" y="7227"/>
                    <a:pt x="70850" y="8411"/>
                  </a:cubicBezTo>
                  <a:cubicBezTo>
                    <a:pt x="71544" y="9894"/>
                    <a:pt x="72205" y="11466"/>
                    <a:pt x="72861" y="13144"/>
                  </a:cubicBezTo>
                  <a:cubicBezTo>
                    <a:pt x="72950" y="13383"/>
                    <a:pt x="73016" y="13627"/>
                    <a:pt x="73105" y="13866"/>
                  </a:cubicBezTo>
                  <a:cubicBezTo>
                    <a:pt x="74644" y="13111"/>
                    <a:pt x="77744" y="12000"/>
                    <a:pt x="81188" y="12000"/>
                  </a:cubicBezTo>
                  <a:cubicBezTo>
                    <a:pt x="83338" y="12000"/>
                    <a:pt x="85155" y="12438"/>
                    <a:pt x="86600" y="13311"/>
                  </a:cubicBezTo>
                  <a:cubicBezTo>
                    <a:pt x="88294" y="14327"/>
                    <a:pt x="90816" y="16372"/>
                    <a:pt x="93150" y="22327"/>
                  </a:cubicBezTo>
                  <a:cubicBezTo>
                    <a:pt x="96477" y="30783"/>
                    <a:pt x="95594" y="38072"/>
                    <a:pt x="93244" y="41544"/>
                  </a:cubicBezTo>
                  <a:cubicBezTo>
                    <a:pt x="92277" y="42977"/>
                    <a:pt x="91938" y="44816"/>
                    <a:pt x="92322" y="46550"/>
                  </a:cubicBezTo>
                  <a:cubicBezTo>
                    <a:pt x="93427" y="51516"/>
                    <a:pt x="92716" y="53600"/>
                    <a:pt x="92533" y="54016"/>
                  </a:cubicBezTo>
                  <a:cubicBezTo>
                    <a:pt x="92394" y="54188"/>
                    <a:pt x="92261" y="54366"/>
                    <a:pt x="92133" y="54555"/>
                  </a:cubicBezTo>
                  <a:cubicBezTo>
                    <a:pt x="92027" y="54711"/>
                    <a:pt x="91650" y="55161"/>
                    <a:pt x="91372" y="55488"/>
                  </a:cubicBezTo>
                  <a:cubicBezTo>
                    <a:pt x="89016" y="58266"/>
                    <a:pt x="84644" y="63438"/>
                    <a:pt x="84644" y="73838"/>
                  </a:cubicBezTo>
                  <a:cubicBezTo>
                    <a:pt x="84644" y="86222"/>
                    <a:pt x="93616" y="91972"/>
                    <a:pt x="98650" y="93388"/>
                  </a:cubicBezTo>
                  <a:cubicBezTo>
                    <a:pt x="105833" y="96150"/>
                    <a:pt x="112838" y="99588"/>
                    <a:pt x="114277" y="108000"/>
                  </a:cubicBezTo>
                  <a:lnTo>
                    <a:pt x="97022" y="108000"/>
                  </a:lnTo>
                  <a:cubicBezTo>
                    <a:pt x="97516" y="109850"/>
                    <a:pt x="97861" y="111844"/>
                    <a:pt x="98027" y="114000"/>
                  </a:cubicBezTo>
                  <a:lnTo>
                    <a:pt x="117511" y="114000"/>
                  </a:lnTo>
                  <a:cubicBezTo>
                    <a:pt x="120000" y="114000"/>
                    <a:pt x="120000" y="111300"/>
                    <a:pt x="120000" y="111300"/>
                  </a:cubicBezTo>
                  <a:cubicBezTo>
                    <a:pt x="120000" y="95105"/>
                    <a:pt x="106616" y="90083"/>
                    <a:pt x="100194" y="876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9038" tIns="19038" rIns="19038" bIns="19038" anchor="ctr" anchorCtr="0">
              <a:noAutofit/>
            </a:bodyPr>
            <a:lstStyle/>
            <a:p>
              <a:pPr defTabSz="457200"/>
              <a:endParaRPr sz="1500" kern="0">
                <a:solidFill>
                  <a:srgbClr val="7F7F7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A2F2E0-4C7B-4C0C-94DA-7E769054C3EB}"/>
              </a:ext>
            </a:extLst>
          </p:cNvPr>
          <p:cNvGrpSpPr/>
          <p:nvPr/>
        </p:nvGrpSpPr>
        <p:grpSpPr>
          <a:xfrm>
            <a:off x="9375067" y="2164469"/>
            <a:ext cx="2143647" cy="3457977"/>
            <a:chOff x="9375067" y="2164469"/>
            <a:chExt cx="2143647" cy="345797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D09B8AE-B78D-4698-911B-E4CCFF187DA8}"/>
                </a:ext>
              </a:extLst>
            </p:cNvPr>
            <p:cNvSpPr/>
            <p:nvPr/>
          </p:nvSpPr>
          <p:spPr>
            <a:xfrm>
              <a:off x="9375067" y="2164469"/>
              <a:ext cx="2143647" cy="3457977"/>
            </a:xfrm>
            <a:prstGeom prst="rect">
              <a:avLst/>
            </a:prstGeom>
            <a:solidFill>
              <a:srgbClr val="012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68B7223-00DE-4831-B35E-EC7BC4EB5ADF}"/>
                </a:ext>
              </a:extLst>
            </p:cNvPr>
            <p:cNvSpPr txBox="1"/>
            <p:nvPr/>
          </p:nvSpPr>
          <p:spPr>
            <a:xfrm>
              <a:off x="9899524" y="3659940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260F132-AB97-45D8-9ED7-A4F5D538A481}"/>
                </a:ext>
              </a:extLst>
            </p:cNvPr>
            <p:cNvSpPr/>
            <p:nvPr/>
          </p:nvSpPr>
          <p:spPr>
            <a:xfrm>
              <a:off x="9592520" y="4090649"/>
              <a:ext cx="1824596" cy="126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  <p:sp>
          <p:nvSpPr>
            <p:cNvPr id="68" name="Shape 3789">
              <a:extLst>
                <a:ext uri="{FF2B5EF4-FFF2-40B4-BE49-F238E27FC236}">
                  <a16:creationId xmlns:a16="http://schemas.microsoft.com/office/drawing/2014/main" id="{3AA61F4D-DC7B-4605-ABFB-19FE96DC8D42}"/>
                </a:ext>
              </a:extLst>
            </p:cNvPr>
            <p:cNvSpPr/>
            <p:nvPr/>
          </p:nvSpPr>
          <p:spPr>
            <a:xfrm>
              <a:off x="10117234" y="2557804"/>
              <a:ext cx="694603" cy="6946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911" y="73638"/>
                  </a:moveTo>
                  <a:lnTo>
                    <a:pt x="30000" y="73638"/>
                  </a:lnTo>
                  <a:lnTo>
                    <a:pt x="30000" y="84544"/>
                  </a:lnTo>
                  <a:lnTo>
                    <a:pt x="40911" y="84544"/>
                  </a:lnTo>
                  <a:cubicBezTo>
                    <a:pt x="40911" y="84544"/>
                    <a:pt x="40911" y="73638"/>
                    <a:pt x="40911" y="73638"/>
                  </a:cubicBezTo>
                  <a:close/>
                  <a:moveTo>
                    <a:pt x="40911" y="92727"/>
                  </a:moveTo>
                  <a:lnTo>
                    <a:pt x="30000" y="92727"/>
                  </a:lnTo>
                  <a:lnTo>
                    <a:pt x="30000" y="103638"/>
                  </a:lnTo>
                  <a:lnTo>
                    <a:pt x="40911" y="103638"/>
                  </a:lnTo>
                  <a:cubicBezTo>
                    <a:pt x="40911" y="103638"/>
                    <a:pt x="40911" y="92727"/>
                    <a:pt x="40911" y="92727"/>
                  </a:cubicBezTo>
                  <a:close/>
                  <a:moveTo>
                    <a:pt x="40911" y="54544"/>
                  </a:moveTo>
                  <a:lnTo>
                    <a:pt x="30000" y="54544"/>
                  </a:lnTo>
                  <a:lnTo>
                    <a:pt x="30000" y="65455"/>
                  </a:lnTo>
                  <a:lnTo>
                    <a:pt x="40911" y="65455"/>
                  </a:lnTo>
                  <a:cubicBezTo>
                    <a:pt x="40911" y="65455"/>
                    <a:pt x="40911" y="54544"/>
                    <a:pt x="40911" y="54544"/>
                  </a:cubicBezTo>
                  <a:close/>
                  <a:moveTo>
                    <a:pt x="24544" y="92727"/>
                  </a:moveTo>
                  <a:lnTo>
                    <a:pt x="13638" y="92727"/>
                  </a:lnTo>
                  <a:lnTo>
                    <a:pt x="13638" y="103638"/>
                  </a:lnTo>
                  <a:lnTo>
                    <a:pt x="24544" y="103638"/>
                  </a:lnTo>
                  <a:cubicBezTo>
                    <a:pt x="24544" y="103638"/>
                    <a:pt x="24544" y="92727"/>
                    <a:pt x="24544" y="92727"/>
                  </a:cubicBezTo>
                  <a:close/>
                  <a:moveTo>
                    <a:pt x="114544" y="38183"/>
                  </a:moveTo>
                  <a:lnTo>
                    <a:pt x="5455" y="38183"/>
                  </a:lnTo>
                  <a:lnTo>
                    <a:pt x="5455" y="21822"/>
                  </a:lnTo>
                  <a:cubicBezTo>
                    <a:pt x="5455" y="18805"/>
                    <a:pt x="7900" y="16361"/>
                    <a:pt x="10911" y="16361"/>
                  </a:cubicBezTo>
                  <a:lnTo>
                    <a:pt x="21816" y="16361"/>
                  </a:lnTo>
                  <a:lnTo>
                    <a:pt x="21816" y="24544"/>
                  </a:lnTo>
                  <a:cubicBezTo>
                    <a:pt x="21816" y="26055"/>
                    <a:pt x="23038" y="27272"/>
                    <a:pt x="24544" y="27272"/>
                  </a:cubicBezTo>
                  <a:cubicBezTo>
                    <a:pt x="26055" y="27272"/>
                    <a:pt x="27272" y="26055"/>
                    <a:pt x="27272" y="24544"/>
                  </a:cubicBezTo>
                  <a:lnTo>
                    <a:pt x="27272" y="16361"/>
                  </a:lnTo>
                  <a:lnTo>
                    <a:pt x="92727" y="16361"/>
                  </a:lnTo>
                  <a:lnTo>
                    <a:pt x="92727" y="24544"/>
                  </a:lnTo>
                  <a:cubicBezTo>
                    <a:pt x="92727" y="26055"/>
                    <a:pt x="93944" y="27272"/>
                    <a:pt x="95455" y="27272"/>
                  </a:cubicBezTo>
                  <a:cubicBezTo>
                    <a:pt x="96961" y="27272"/>
                    <a:pt x="98183" y="26055"/>
                    <a:pt x="98183" y="24544"/>
                  </a:cubicBezTo>
                  <a:lnTo>
                    <a:pt x="98183" y="16361"/>
                  </a:lnTo>
                  <a:lnTo>
                    <a:pt x="109088" y="16361"/>
                  </a:lnTo>
                  <a:cubicBezTo>
                    <a:pt x="112100" y="16361"/>
                    <a:pt x="114544" y="18805"/>
                    <a:pt x="114544" y="21822"/>
                  </a:cubicBezTo>
                  <a:cubicBezTo>
                    <a:pt x="114544" y="21822"/>
                    <a:pt x="114544" y="38183"/>
                    <a:pt x="114544" y="38183"/>
                  </a:cubicBezTo>
                  <a:close/>
                  <a:moveTo>
                    <a:pt x="114544" y="109088"/>
                  </a:moveTo>
                  <a:cubicBezTo>
                    <a:pt x="114544" y="112100"/>
                    <a:pt x="112100" y="114544"/>
                    <a:pt x="109088" y="114544"/>
                  </a:cubicBezTo>
                  <a:lnTo>
                    <a:pt x="10911" y="114544"/>
                  </a:lnTo>
                  <a:cubicBezTo>
                    <a:pt x="7900" y="114544"/>
                    <a:pt x="5455" y="112100"/>
                    <a:pt x="5455" y="109088"/>
                  </a:cubicBezTo>
                  <a:lnTo>
                    <a:pt x="5455" y="43638"/>
                  </a:lnTo>
                  <a:lnTo>
                    <a:pt x="114544" y="43638"/>
                  </a:lnTo>
                  <a:cubicBezTo>
                    <a:pt x="114544" y="43638"/>
                    <a:pt x="114544" y="109088"/>
                    <a:pt x="114544" y="109088"/>
                  </a:cubicBezTo>
                  <a:close/>
                  <a:moveTo>
                    <a:pt x="109088" y="10911"/>
                  </a:moveTo>
                  <a:lnTo>
                    <a:pt x="98183" y="10911"/>
                  </a:lnTo>
                  <a:lnTo>
                    <a:pt x="98183" y="2727"/>
                  </a:lnTo>
                  <a:cubicBezTo>
                    <a:pt x="98183" y="1222"/>
                    <a:pt x="96961" y="0"/>
                    <a:pt x="95455" y="0"/>
                  </a:cubicBezTo>
                  <a:cubicBezTo>
                    <a:pt x="93944" y="0"/>
                    <a:pt x="92727" y="1222"/>
                    <a:pt x="92727" y="2727"/>
                  </a:cubicBezTo>
                  <a:lnTo>
                    <a:pt x="92727" y="10911"/>
                  </a:lnTo>
                  <a:lnTo>
                    <a:pt x="27272" y="10911"/>
                  </a:lnTo>
                  <a:lnTo>
                    <a:pt x="27272" y="2727"/>
                  </a:lnTo>
                  <a:cubicBezTo>
                    <a:pt x="27272" y="1222"/>
                    <a:pt x="26055" y="0"/>
                    <a:pt x="24544" y="0"/>
                  </a:cubicBezTo>
                  <a:cubicBezTo>
                    <a:pt x="23038" y="0"/>
                    <a:pt x="21816" y="1222"/>
                    <a:pt x="21816" y="2727"/>
                  </a:cubicBezTo>
                  <a:lnTo>
                    <a:pt x="21816" y="10911"/>
                  </a:lnTo>
                  <a:lnTo>
                    <a:pt x="10911" y="10911"/>
                  </a:lnTo>
                  <a:cubicBezTo>
                    <a:pt x="4883" y="10911"/>
                    <a:pt x="0" y="15794"/>
                    <a:pt x="0" y="21822"/>
                  </a:cubicBezTo>
                  <a:lnTo>
                    <a:pt x="0" y="109088"/>
                  </a:lnTo>
                  <a:cubicBezTo>
                    <a:pt x="0" y="115116"/>
                    <a:pt x="4883" y="120000"/>
                    <a:pt x="10911" y="120000"/>
                  </a:cubicBezTo>
                  <a:lnTo>
                    <a:pt x="109088" y="120000"/>
                  </a:lnTo>
                  <a:cubicBezTo>
                    <a:pt x="115116" y="120000"/>
                    <a:pt x="120000" y="115116"/>
                    <a:pt x="120000" y="109088"/>
                  </a:cubicBezTo>
                  <a:lnTo>
                    <a:pt x="120000" y="21822"/>
                  </a:lnTo>
                  <a:cubicBezTo>
                    <a:pt x="120000" y="15794"/>
                    <a:pt x="115116" y="10911"/>
                    <a:pt x="109088" y="10911"/>
                  </a:cubicBezTo>
                  <a:moveTo>
                    <a:pt x="24544" y="54544"/>
                  </a:moveTo>
                  <a:lnTo>
                    <a:pt x="13638" y="54544"/>
                  </a:lnTo>
                  <a:lnTo>
                    <a:pt x="13638" y="65455"/>
                  </a:lnTo>
                  <a:lnTo>
                    <a:pt x="24544" y="65455"/>
                  </a:lnTo>
                  <a:cubicBezTo>
                    <a:pt x="24544" y="65455"/>
                    <a:pt x="24544" y="54544"/>
                    <a:pt x="24544" y="54544"/>
                  </a:cubicBezTo>
                  <a:close/>
                  <a:moveTo>
                    <a:pt x="24544" y="73638"/>
                  </a:moveTo>
                  <a:lnTo>
                    <a:pt x="13638" y="73638"/>
                  </a:lnTo>
                  <a:lnTo>
                    <a:pt x="13638" y="84544"/>
                  </a:lnTo>
                  <a:lnTo>
                    <a:pt x="24544" y="84544"/>
                  </a:lnTo>
                  <a:cubicBezTo>
                    <a:pt x="24544" y="84544"/>
                    <a:pt x="24544" y="73638"/>
                    <a:pt x="24544" y="73638"/>
                  </a:cubicBezTo>
                  <a:close/>
                  <a:moveTo>
                    <a:pt x="57272" y="92727"/>
                  </a:moveTo>
                  <a:lnTo>
                    <a:pt x="46361" y="92727"/>
                  </a:lnTo>
                  <a:lnTo>
                    <a:pt x="46361" y="103638"/>
                  </a:lnTo>
                  <a:lnTo>
                    <a:pt x="57272" y="103638"/>
                  </a:lnTo>
                  <a:cubicBezTo>
                    <a:pt x="57272" y="103638"/>
                    <a:pt x="57272" y="92727"/>
                    <a:pt x="57272" y="92727"/>
                  </a:cubicBezTo>
                  <a:close/>
                  <a:moveTo>
                    <a:pt x="57272" y="54544"/>
                  </a:moveTo>
                  <a:lnTo>
                    <a:pt x="46361" y="54544"/>
                  </a:lnTo>
                  <a:lnTo>
                    <a:pt x="46361" y="65455"/>
                  </a:lnTo>
                  <a:lnTo>
                    <a:pt x="57272" y="65455"/>
                  </a:lnTo>
                  <a:cubicBezTo>
                    <a:pt x="57272" y="65455"/>
                    <a:pt x="57272" y="54544"/>
                    <a:pt x="57272" y="54544"/>
                  </a:cubicBezTo>
                  <a:close/>
                  <a:moveTo>
                    <a:pt x="57272" y="73638"/>
                  </a:moveTo>
                  <a:lnTo>
                    <a:pt x="46361" y="73638"/>
                  </a:lnTo>
                  <a:lnTo>
                    <a:pt x="46361" y="84544"/>
                  </a:lnTo>
                  <a:lnTo>
                    <a:pt x="57272" y="84544"/>
                  </a:lnTo>
                  <a:cubicBezTo>
                    <a:pt x="57272" y="84544"/>
                    <a:pt x="57272" y="73638"/>
                    <a:pt x="57272" y="73638"/>
                  </a:cubicBezTo>
                  <a:close/>
                  <a:moveTo>
                    <a:pt x="106361" y="73638"/>
                  </a:moveTo>
                  <a:lnTo>
                    <a:pt x="95455" y="73638"/>
                  </a:lnTo>
                  <a:lnTo>
                    <a:pt x="95455" y="84544"/>
                  </a:lnTo>
                  <a:lnTo>
                    <a:pt x="106361" y="84544"/>
                  </a:lnTo>
                  <a:cubicBezTo>
                    <a:pt x="106361" y="84544"/>
                    <a:pt x="106361" y="73638"/>
                    <a:pt x="106361" y="73638"/>
                  </a:cubicBezTo>
                  <a:close/>
                  <a:moveTo>
                    <a:pt x="90000" y="73638"/>
                  </a:moveTo>
                  <a:lnTo>
                    <a:pt x="79088" y="73638"/>
                  </a:lnTo>
                  <a:lnTo>
                    <a:pt x="79088" y="84544"/>
                  </a:lnTo>
                  <a:lnTo>
                    <a:pt x="90000" y="84544"/>
                  </a:lnTo>
                  <a:cubicBezTo>
                    <a:pt x="90000" y="84544"/>
                    <a:pt x="90000" y="73638"/>
                    <a:pt x="90000" y="73638"/>
                  </a:cubicBezTo>
                  <a:close/>
                  <a:moveTo>
                    <a:pt x="106361" y="54544"/>
                  </a:moveTo>
                  <a:lnTo>
                    <a:pt x="95455" y="54544"/>
                  </a:lnTo>
                  <a:lnTo>
                    <a:pt x="95455" y="65455"/>
                  </a:lnTo>
                  <a:lnTo>
                    <a:pt x="106361" y="65455"/>
                  </a:lnTo>
                  <a:cubicBezTo>
                    <a:pt x="106361" y="65455"/>
                    <a:pt x="106361" y="54544"/>
                    <a:pt x="106361" y="54544"/>
                  </a:cubicBezTo>
                  <a:close/>
                  <a:moveTo>
                    <a:pt x="90000" y="54544"/>
                  </a:moveTo>
                  <a:lnTo>
                    <a:pt x="79088" y="54544"/>
                  </a:lnTo>
                  <a:lnTo>
                    <a:pt x="79088" y="65455"/>
                  </a:lnTo>
                  <a:lnTo>
                    <a:pt x="90000" y="65455"/>
                  </a:lnTo>
                  <a:cubicBezTo>
                    <a:pt x="90000" y="65455"/>
                    <a:pt x="90000" y="54544"/>
                    <a:pt x="90000" y="54544"/>
                  </a:cubicBezTo>
                  <a:close/>
                  <a:moveTo>
                    <a:pt x="73638" y="92727"/>
                  </a:moveTo>
                  <a:lnTo>
                    <a:pt x="62727" y="92727"/>
                  </a:lnTo>
                  <a:lnTo>
                    <a:pt x="62727" y="103638"/>
                  </a:lnTo>
                  <a:lnTo>
                    <a:pt x="73638" y="103638"/>
                  </a:lnTo>
                  <a:cubicBezTo>
                    <a:pt x="73638" y="103638"/>
                    <a:pt x="73638" y="92727"/>
                    <a:pt x="73638" y="92727"/>
                  </a:cubicBezTo>
                  <a:close/>
                  <a:moveTo>
                    <a:pt x="73638" y="54544"/>
                  </a:moveTo>
                  <a:lnTo>
                    <a:pt x="62727" y="54544"/>
                  </a:lnTo>
                  <a:lnTo>
                    <a:pt x="62727" y="65455"/>
                  </a:lnTo>
                  <a:lnTo>
                    <a:pt x="73638" y="65455"/>
                  </a:lnTo>
                  <a:cubicBezTo>
                    <a:pt x="73638" y="65455"/>
                    <a:pt x="73638" y="54544"/>
                    <a:pt x="73638" y="54544"/>
                  </a:cubicBezTo>
                  <a:close/>
                  <a:moveTo>
                    <a:pt x="73638" y="73638"/>
                  </a:moveTo>
                  <a:lnTo>
                    <a:pt x="62727" y="73638"/>
                  </a:lnTo>
                  <a:lnTo>
                    <a:pt x="62727" y="84544"/>
                  </a:lnTo>
                  <a:lnTo>
                    <a:pt x="73638" y="84544"/>
                  </a:lnTo>
                  <a:cubicBezTo>
                    <a:pt x="73638" y="84544"/>
                    <a:pt x="73638" y="73638"/>
                    <a:pt x="73638" y="736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9038" tIns="19038" rIns="19038" bIns="19038" anchor="ctr" anchorCtr="0">
              <a:noAutofit/>
            </a:bodyPr>
            <a:lstStyle/>
            <a:p>
              <a:pPr defTabSz="457200"/>
              <a:endParaRPr sz="1500" kern="0">
                <a:solidFill>
                  <a:srgbClr val="7F7F7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247200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135893" y="1508787"/>
            <a:ext cx="1920213" cy="1920213"/>
          </a:xfrm>
          <a:prstGeom prst="ellipse">
            <a:avLst/>
          </a:prstGeom>
          <a:solidFill>
            <a:srgbClr val="23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35893" y="1508787"/>
            <a:ext cx="1920213" cy="19202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35893" y="1929404"/>
            <a:ext cx="1920213" cy="1231096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algn="ctr"/>
            <a:r>
              <a:rPr lang="zh-CN" altLang="en-US" sz="7200">
                <a:solidFill>
                  <a:srgbClr val="012CAD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叁</a:t>
            </a:r>
            <a:endParaRPr lang="zh-CN" altLang="en-US" sz="7200" dirty="0">
              <a:solidFill>
                <a:srgbClr val="012CAD"/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149526" y="5364800"/>
            <a:ext cx="125506" cy="125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66519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932534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95363" y="4425777"/>
            <a:ext cx="7104161" cy="400099"/>
          </a:xfrm>
          <a:prstGeom prst="rect">
            <a:avLst/>
          </a:prstGeom>
        </p:spPr>
        <p:txBody>
          <a:bodyPr wrap="square" lIns="121908" tIns="60955" rIns="121908" bIns="60955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rPr>
              <a:t>Click here to add your title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Segoe UI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4577" y="3618354"/>
            <a:ext cx="4862846" cy="677098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pPr algn="ctr"/>
            <a:r>
              <a:rPr lang="zh-CN" altLang="en-US" sz="3600">
                <a:solidFill>
                  <a:srgbClr val="FFC000"/>
                </a:solidFill>
                <a:latin typeface="Arial" panose="020B0604020202020204" pitchFamily="34" charset="0"/>
                <a:ea typeface="思源黑体 CN Heavy" panose="020B0A00000000000000" pitchFamily="34" charset="-122"/>
                <a:cs typeface="Segoe UI" panose="020B0502040204020203" pitchFamily="34" charset="0"/>
                <a:sym typeface="Arial" panose="020B0604020202020204" pitchFamily="34" charset="0"/>
              </a:rPr>
              <a:t>单击此处添加您的标题</a:t>
            </a:r>
          </a:p>
        </p:txBody>
      </p:sp>
      <p:sp>
        <p:nvSpPr>
          <p:cNvPr id="12" name="椭圆 11"/>
          <p:cNvSpPr/>
          <p:nvPr/>
        </p:nvSpPr>
        <p:spPr>
          <a:xfrm>
            <a:off x="5715542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9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CCE45D8-8BB6-4F77-ACAE-DBB3C9F52E96}"/>
              </a:ext>
            </a:extLst>
          </p:cNvPr>
          <p:cNvGrpSpPr/>
          <p:nvPr/>
        </p:nvGrpSpPr>
        <p:grpSpPr>
          <a:xfrm>
            <a:off x="4399547" y="2342598"/>
            <a:ext cx="3392906" cy="3385100"/>
            <a:chOff x="4399547" y="2342598"/>
            <a:chExt cx="3392906" cy="3385100"/>
          </a:xfrm>
        </p:grpSpPr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031C9A5B-0B30-4691-9414-593DCBA2DA8F}"/>
                </a:ext>
              </a:extLst>
            </p:cNvPr>
            <p:cNvSpPr/>
            <p:nvPr/>
          </p:nvSpPr>
          <p:spPr>
            <a:xfrm>
              <a:off x="4812198" y="2747443"/>
              <a:ext cx="2567605" cy="2567604"/>
            </a:xfrm>
            <a:prstGeom prst="arc">
              <a:avLst>
                <a:gd name="adj1" fmla="val 97684"/>
                <a:gd name="adj2" fmla="val 5394663"/>
              </a:avLst>
            </a:prstGeom>
            <a:ln w="635000" cap="flat">
              <a:solidFill>
                <a:srgbClr val="EEAF2B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D051F27A-2C76-4772-A62C-229B1A993F6F}"/>
                </a:ext>
              </a:extLst>
            </p:cNvPr>
            <p:cNvSpPr/>
            <p:nvPr/>
          </p:nvSpPr>
          <p:spPr>
            <a:xfrm>
              <a:off x="4812198" y="2747443"/>
              <a:ext cx="2567605" cy="2567604"/>
            </a:xfrm>
            <a:prstGeom prst="arc">
              <a:avLst>
                <a:gd name="adj1" fmla="val 5373408"/>
                <a:gd name="adj2" fmla="val 10816458"/>
              </a:avLst>
            </a:prstGeom>
            <a:ln w="635000" cap="flat">
              <a:solidFill>
                <a:srgbClr val="012CAD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44D08639-4EA2-426C-BB7C-DA00A790890D}"/>
                </a:ext>
              </a:extLst>
            </p:cNvPr>
            <p:cNvSpPr/>
            <p:nvPr/>
          </p:nvSpPr>
          <p:spPr>
            <a:xfrm rot="13500000">
              <a:off x="5571408" y="4902396"/>
              <a:ext cx="825302" cy="825301"/>
            </a:xfrm>
            <a:prstGeom prst="rtTriangle">
              <a:avLst/>
            </a:prstGeom>
            <a:solidFill>
              <a:srgbClr val="012CA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8F935CC6-71B7-4CA3-A315-2707B22724A9}"/>
                </a:ext>
              </a:extLst>
            </p:cNvPr>
            <p:cNvSpPr/>
            <p:nvPr/>
          </p:nvSpPr>
          <p:spPr>
            <a:xfrm>
              <a:off x="4812198" y="2747443"/>
              <a:ext cx="2567604" cy="2567604"/>
            </a:xfrm>
            <a:prstGeom prst="arc">
              <a:avLst>
                <a:gd name="adj1" fmla="val 10766639"/>
                <a:gd name="adj2" fmla="val 16194558"/>
              </a:avLst>
            </a:prstGeom>
            <a:ln w="635000" cap="flat">
              <a:solidFill>
                <a:srgbClr val="EEAF2B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id="{36CF924B-EE5A-405A-AC83-1CB3872A1DC0}"/>
                </a:ext>
              </a:extLst>
            </p:cNvPr>
            <p:cNvSpPr/>
            <p:nvPr/>
          </p:nvSpPr>
          <p:spPr>
            <a:xfrm rot="18900000">
              <a:off x="4399547" y="3514419"/>
              <a:ext cx="825301" cy="825301"/>
            </a:xfrm>
            <a:prstGeom prst="rtTriangle">
              <a:avLst/>
            </a:prstGeom>
            <a:solidFill>
              <a:srgbClr val="EEAF2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ED6CFAD1-7646-4338-9DFB-8320FF7A8A1A}"/>
                </a:ext>
              </a:extLst>
            </p:cNvPr>
            <p:cNvSpPr/>
            <p:nvPr/>
          </p:nvSpPr>
          <p:spPr>
            <a:xfrm>
              <a:off x="4812198" y="2747443"/>
              <a:ext cx="2567605" cy="2567604"/>
            </a:xfrm>
            <a:prstGeom prst="arc">
              <a:avLst/>
            </a:prstGeom>
            <a:ln w="635000" cap="flat">
              <a:solidFill>
                <a:srgbClr val="012CAD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6" name="直角三角形 35">
              <a:extLst>
                <a:ext uri="{FF2B5EF4-FFF2-40B4-BE49-F238E27FC236}">
                  <a16:creationId xmlns:a16="http://schemas.microsoft.com/office/drawing/2014/main" id="{F3033E45-70D8-47E4-A81A-B98346F1E4BA}"/>
                </a:ext>
              </a:extLst>
            </p:cNvPr>
            <p:cNvSpPr/>
            <p:nvPr/>
          </p:nvSpPr>
          <p:spPr>
            <a:xfrm rot="2700000">
              <a:off x="5775050" y="2342598"/>
              <a:ext cx="825301" cy="825301"/>
            </a:xfrm>
            <a:prstGeom prst="rtTriangle">
              <a:avLst/>
            </a:prstGeom>
            <a:solidFill>
              <a:srgbClr val="012CAD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204D79EF-E1BC-4DFC-83EE-C9F73373D1F5}"/>
                </a:ext>
              </a:extLst>
            </p:cNvPr>
            <p:cNvSpPr/>
            <p:nvPr/>
          </p:nvSpPr>
          <p:spPr>
            <a:xfrm rot="8100000">
              <a:off x="6967152" y="3735243"/>
              <a:ext cx="825301" cy="825302"/>
            </a:xfrm>
            <a:prstGeom prst="rtTriangle">
              <a:avLst/>
            </a:prstGeom>
            <a:solidFill>
              <a:srgbClr val="EEAF2B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26853C1-7B3A-4623-A5C2-F677A7A095A6}"/>
                </a:ext>
              </a:extLst>
            </p:cNvPr>
            <p:cNvSpPr/>
            <p:nvPr/>
          </p:nvSpPr>
          <p:spPr>
            <a:xfrm>
              <a:off x="5486400" y="3425547"/>
              <a:ext cx="1219200" cy="12192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895F23A-4DA2-411D-8690-732AF2CE4C06}"/>
                </a:ext>
              </a:extLst>
            </p:cNvPr>
            <p:cNvSpPr txBox="1"/>
            <p:nvPr/>
          </p:nvSpPr>
          <p:spPr>
            <a:xfrm>
              <a:off x="5708434" y="3762182"/>
              <a:ext cx="775132" cy="590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pitchFamily="34" charset="-122"/>
                  <a:sym typeface="Arial" panose="020B0604020202020204" pitchFamily="34" charset="0"/>
                </a:rPr>
                <a:t>输入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sym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pitchFamily="34" charset="-122"/>
                  <a:sym typeface="Arial" panose="020B0604020202020204" pitchFamily="34" charset="0"/>
                </a:rPr>
                <a:t>标题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40AECA-8493-4172-B8A7-49AC9942CB9D}"/>
              </a:ext>
            </a:extLst>
          </p:cNvPr>
          <p:cNvGrpSpPr/>
          <p:nvPr/>
        </p:nvGrpSpPr>
        <p:grpSpPr>
          <a:xfrm>
            <a:off x="857574" y="2425959"/>
            <a:ext cx="4111101" cy="696710"/>
            <a:chOff x="857574" y="2425959"/>
            <a:chExt cx="4111101" cy="69671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2480504-A0D4-4E8C-95F6-CD81AC0C1178}"/>
                </a:ext>
              </a:extLst>
            </p:cNvPr>
            <p:cNvSpPr/>
            <p:nvPr/>
          </p:nvSpPr>
          <p:spPr>
            <a:xfrm>
              <a:off x="4763623" y="2917617"/>
              <a:ext cx="205052" cy="2050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EA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9" name="任意多边形 42">
              <a:extLst>
                <a:ext uri="{FF2B5EF4-FFF2-40B4-BE49-F238E27FC236}">
                  <a16:creationId xmlns:a16="http://schemas.microsoft.com/office/drawing/2014/main" id="{7C6D69F2-A6F6-4895-B6F6-212BCC1186EA}"/>
                </a:ext>
              </a:extLst>
            </p:cNvPr>
            <p:cNvSpPr/>
            <p:nvPr/>
          </p:nvSpPr>
          <p:spPr>
            <a:xfrm flipH="1">
              <a:off x="857574" y="2425959"/>
              <a:ext cx="3928187" cy="522514"/>
            </a:xfrm>
            <a:custGeom>
              <a:avLst/>
              <a:gdLst>
                <a:gd name="connsiteX0" fmla="*/ 0 w 3928187"/>
                <a:gd name="connsiteY0" fmla="*/ 522514 h 522514"/>
                <a:gd name="connsiteX1" fmla="*/ 522514 w 3928187"/>
                <a:gd name="connsiteY1" fmla="*/ 0 h 522514"/>
                <a:gd name="connsiteX2" fmla="*/ 3928187 w 3928187"/>
                <a:gd name="connsiteY2" fmla="*/ 0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8187" h="522514">
                  <a:moveTo>
                    <a:pt x="0" y="522514"/>
                  </a:moveTo>
                  <a:lnTo>
                    <a:pt x="522514" y="0"/>
                  </a:lnTo>
                  <a:lnTo>
                    <a:pt x="3928187" y="0"/>
                  </a:lnTo>
                </a:path>
              </a:pathLst>
            </a:custGeom>
            <a:noFill/>
            <a:ln w="25400">
              <a:solidFill>
                <a:srgbClr val="EEA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D130349-2C0B-4F52-BB4F-872225254625}"/>
              </a:ext>
            </a:extLst>
          </p:cNvPr>
          <p:cNvGrpSpPr/>
          <p:nvPr/>
        </p:nvGrpSpPr>
        <p:grpSpPr>
          <a:xfrm>
            <a:off x="7223325" y="4957774"/>
            <a:ext cx="4104038" cy="712120"/>
            <a:chOff x="7223325" y="4957774"/>
            <a:chExt cx="4104038" cy="712120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09B0B8D-80FE-41F1-AA34-89003568235D}"/>
                </a:ext>
              </a:extLst>
            </p:cNvPr>
            <p:cNvSpPr/>
            <p:nvPr/>
          </p:nvSpPr>
          <p:spPr>
            <a:xfrm>
              <a:off x="7223325" y="4957774"/>
              <a:ext cx="205052" cy="2050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EA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0" name="任意多边形 43">
              <a:extLst>
                <a:ext uri="{FF2B5EF4-FFF2-40B4-BE49-F238E27FC236}">
                  <a16:creationId xmlns:a16="http://schemas.microsoft.com/office/drawing/2014/main" id="{2B4B2B6D-F3FC-4317-9497-E2409249D070}"/>
                </a:ext>
              </a:extLst>
            </p:cNvPr>
            <p:cNvSpPr/>
            <p:nvPr/>
          </p:nvSpPr>
          <p:spPr>
            <a:xfrm flipV="1">
              <a:off x="7399176" y="5147380"/>
              <a:ext cx="3928187" cy="522514"/>
            </a:xfrm>
            <a:custGeom>
              <a:avLst/>
              <a:gdLst>
                <a:gd name="connsiteX0" fmla="*/ 0 w 3928187"/>
                <a:gd name="connsiteY0" fmla="*/ 522514 h 522514"/>
                <a:gd name="connsiteX1" fmla="*/ 522514 w 3928187"/>
                <a:gd name="connsiteY1" fmla="*/ 0 h 522514"/>
                <a:gd name="connsiteX2" fmla="*/ 3928187 w 3928187"/>
                <a:gd name="connsiteY2" fmla="*/ 0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8187" h="522514">
                  <a:moveTo>
                    <a:pt x="0" y="522514"/>
                  </a:moveTo>
                  <a:lnTo>
                    <a:pt x="522514" y="0"/>
                  </a:lnTo>
                  <a:lnTo>
                    <a:pt x="3928187" y="0"/>
                  </a:lnTo>
                </a:path>
              </a:pathLst>
            </a:custGeom>
            <a:noFill/>
            <a:ln w="25400">
              <a:solidFill>
                <a:srgbClr val="EEA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FBB720D-181A-4454-8BAF-B1A21FDF4839}"/>
              </a:ext>
            </a:extLst>
          </p:cNvPr>
          <p:cNvGrpSpPr/>
          <p:nvPr/>
        </p:nvGrpSpPr>
        <p:grpSpPr>
          <a:xfrm>
            <a:off x="857573" y="4957774"/>
            <a:ext cx="4111102" cy="712120"/>
            <a:chOff x="857573" y="4957774"/>
            <a:chExt cx="4111102" cy="71212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AEBF230B-BE46-451B-9481-11F75DA9F9B2}"/>
                </a:ext>
              </a:extLst>
            </p:cNvPr>
            <p:cNvSpPr/>
            <p:nvPr/>
          </p:nvSpPr>
          <p:spPr>
            <a:xfrm>
              <a:off x="4763623" y="4957774"/>
              <a:ext cx="205052" cy="2050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1" name="任意多边形 44">
              <a:extLst>
                <a:ext uri="{FF2B5EF4-FFF2-40B4-BE49-F238E27FC236}">
                  <a16:creationId xmlns:a16="http://schemas.microsoft.com/office/drawing/2014/main" id="{E5E7DC35-6140-43B3-B4FC-10812679E770}"/>
                </a:ext>
              </a:extLst>
            </p:cNvPr>
            <p:cNvSpPr/>
            <p:nvPr/>
          </p:nvSpPr>
          <p:spPr>
            <a:xfrm flipH="1" flipV="1">
              <a:off x="857573" y="5147380"/>
              <a:ext cx="3928187" cy="522514"/>
            </a:xfrm>
            <a:custGeom>
              <a:avLst/>
              <a:gdLst>
                <a:gd name="connsiteX0" fmla="*/ 0 w 3928187"/>
                <a:gd name="connsiteY0" fmla="*/ 522514 h 522514"/>
                <a:gd name="connsiteX1" fmla="*/ 522514 w 3928187"/>
                <a:gd name="connsiteY1" fmla="*/ 0 h 522514"/>
                <a:gd name="connsiteX2" fmla="*/ 3928187 w 3928187"/>
                <a:gd name="connsiteY2" fmla="*/ 0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8187" h="522514">
                  <a:moveTo>
                    <a:pt x="0" y="522514"/>
                  </a:moveTo>
                  <a:lnTo>
                    <a:pt x="522514" y="0"/>
                  </a:lnTo>
                  <a:lnTo>
                    <a:pt x="3928187" y="0"/>
                  </a:lnTo>
                </a:path>
              </a:pathLst>
            </a:cu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B68B23-B006-41A3-9037-2DA99EDF7FB5}"/>
              </a:ext>
            </a:extLst>
          </p:cNvPr>
          <p:cNvGrpSpPr/>
          <p:nvPr/>
        </p:nvGrpSpPr>
        <p:grpSpPr>
          <a:xfrm>
            <a:off x="766947" y="2545818"/>
            <a:ext cx="2878097" cy="1141186"/>
            <a:chOff x="766947" y="2545818"/>
            <a:chExt cx="2878097" cy="1141186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EAC634A8-28A3-4C2F-801A-9161AF25D043}"/>
                </a:ext>
              </a:extLst>
            </p:cNvPr>
            <p:cNvSpPr txBox="1"/>
            <p:nvPr/>
          </p:nvSpPr>
          <p:spPr>
            <a:xfrm>
              <a:off x="809000" y="254581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20BBA04-DC20-43CA-A623-77D2939F7382}"/>
                </a:ext>
              </a:extLst>
            </p:cNvPr>
            <p:cNvSpPr/>
            <p:nvPr/>
          </p:nvSpPr>
          <p:spPr>
            <a:xfrm>
              <a:off x="766947" y="2898198"/>
              <a:ext cx="2878097" cy="78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46C567-F382-4145-9AD8-F04A5894E60C}"/>
              </a:ext>
            </a:extLst>
          </p:cNvPr>
          <p:cNvGrpSpPr/>
          <p:nvPr/>
        </p:nvGrpSpPr>
        <p:grpSpPr>
          <a:xfrm>
            <a:off x="749205" y="4379090"/>
            <a:ext cx="2878097" cy="1141186"/>
            <a:chOff x="749205" y="4379090"/>
            <a:chExt cx="2878097" cy="1141186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0D6C858-9A05-4EA5-9D2F-EDD4B6ABBA2B}"/>
                </a:ext>
              </a:extLst>
            </p:cNvPr>
            <p:cNvSpPr txBox="1"/>
            <p:nvPr/>
          </p:nvSpPr>
          <p:spPr>
            <a:xfrm>
              <a:off x="771380" y="4379090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91A31A8-6A1D-49A5-A6A1-AC565CB595CE}"/>
                </a:ext>
              </a:extLst>
            </p:cNvPr>
            <p:cNvSpPr/>
            <p:nvPr/>
          </p:nvSpPr>
          <p:spPr>
            <a:xfrm>
              <a:off x="749205" y="4731470"/>
              <a:ext cx="2878097" cy="78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ECECD5-95F8-4A98-A7FB-27387522010B}"/>
              </a:ext>
            </a:extLst>
          </p:cNvPr>
          <p:cNvGrpSpPr/>
          <p:nvPr/>
        </p:nvGrpSpPr>
        <p:grpSpPr>
          <a:xfrm>
            <a:off x="7223325" y="2425959"/>
            <a:ext cx="4104038" cy="696710"/>
            <a:chOff x="7223325" y="2425959"/>
            <a:chExt cx="4104038" cy="69671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92DC538B-BF17-4FAE-880B-BC0359A9B61E}"/>
                </a:ext>
              </a:extLst>
            </p:cNvPr>
            <p:cNvSpPr/>
            <p:nvPr/>
          </p:nvSpPr>
          <p:spPr>
            <a:xfrm>
              <a:off x="7223325" y="2917617"/>
              <a:ext cx="205052" cy="2050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0" name="任意多边形 41">
              <a:extLst>
                <a:ext uri="{FF2B5EF4-FFF2-40B4-BE49-F238E27FC236}">
                  <a16:creationId xmlns:a16="http://schemas.microsoft.com/office/drawing/2014/main" id="{4EB5E672-6533-40E2-B11A-C846B8F15D13}"/>
                </a:ext>
              </a:extLst>
            </p:cNvPr>
            <p:cNvSpPr/>
            <p:nvPr/>
          </p:nvSpPr>
          <p:spPr>
            <a:xfrm>
              <a:off x="7399176" y="2425959"/>
              <a:ext cx="3928187" cy="522514"/>
            </a:xfrm>
            <a:custGeom>
              <a:avLst/>
              <a:gdLst>
                <a:gd name="connsiteX0" fmla="*/ 0 w 3928187"/>
                <a:gd name="connsiteY0" fmla="*/ 522514 h 522514"/>
                <a:gd name="connsiteX1" fmla="*/ 522514 w 3928187"/>
                <a:gd name="connsiteY1" fmla="*/ 0 h 522514"/>
                <a:gd name="connsiteX2" fmla="*/ 3928187 w 3928187"/>
                <a:gd name="connsiteY2" fmla="*/ 0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8187" h="522514">
                  <a:moveTo>
                    <a:pt x="0" y="522514"/>
                  </a:moveTo>
                  <a:lnTo>
                    <a:pt x="522514" y="0"/>
                  </a:lnTo>
                  <a:lnTo>
                    <a:pt x="3928187" y="0"/>
                  </a:lnTo>
                </a:path>
              </a:pathLst>
            </a:cu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DC6A19-19F8-4B50-8F69-DC2197687026}"/>
              </a:ext>
            </a:extLst>
          </p:cNvPr>
          <p:cNvGrpSpPr/>
          <p:nvPr/>
        </p:nvGrpSpPr>
        <p:grpSpPr>
          <a:xfrm>
            <a:off x="8636810" y="2545818"/>
            <a:ext cx="2878097" cy="1141186"/>
            <a:chOff x="8636810" y="2545818"/>
            <a:chExt cx="2878097" cy="1141186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1E082DA7-3E8A-4BA2-AAB3-ED304C3DD470}"/>
                </a:ext>
              </a:extLst>
            </p:cNvPr>
            <p:cNvSpPr txBox="1"/>
            <p:nvPr/>
          </p:nvSpPr>
          <p:spPr>
            <a:xfrm>
              <a:off x="10116774" y="254581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6A49F70-C9E4-4530-92DC-A776F72F9B2C}"/>
                </a:ext>
              </a:extLst>
            </p:cNvPr>
            <p:cNvSpPr/>
            <p:nvPr/>
          </p:nvSpPr>
          <p:spPr>
            <a:xfrm>
              <a:off x="8636810" y="2898198"/>
              <a:ext cx="2878097" cy="78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C8A264-CFEF-49FB-8587-E3955A3A5B68}"/>
              </a:ext>
            </a:extLst>
          </p:cNvPr>
          <p:cNvGrpSpPr/>
          <p:nvPr/>
        </p:nvGrpSpPr>
        <p:grpSpPr>
          <a:xfrm>
            <a:off x="8619068" y="4379090"/>
            <a:ext cx="2878097" cy="1141186"/>
            <a:chOff x="8619068" y="4379090"/>
            <a:chExt cx="2878097" cy="1141186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AA855C2-6414-4B73-A4A2-4BFED05B9A58}"/>
                </a:ext>
              </a:extLst>
            </p:cNvPr>
            <p:cNvSpPr txBox="1"/>
            <p:nvPr/>
          </p:nvSpPr>
          <p:spPr>
            <a:xfrm>
              <a:off x="10079154" y="4379090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774F32F-7006-4FDC-97E1-B2710630389A}"/>
                </a:ext>
              </a:extLst>
            </p:cNvPr>
            <p:cNvSpPr/>
            <p:nvPr/>
          </p:nvSpPr>
          <p:spPr>
            <a:xfrm>
              <a:off x="8619068" y="4731470"/>
              <a:ext cx="2878097" cy="78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661853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18DCF4-5FC5-45D3-9B8A-74E2F6DED9CC}"/>
              </a:ext>
            </a:extLst>
          </p:cNvPr>
          <p:cNvGrpSpPr/>
          <p:nvPr/>
        </p:nvGrpSpPr>
        <p:grpSpPr>
          <a:xfrm>
            <a:off x="4321666" y="4844333"/>
            <a:ext cx="1097569" cy="979973"/>
            <a:chOff x="4321666" y="4844333"/>
            <a:chExt cx="1097569" cy="979973"/>
          </a:xfrm>
        </p:grpSpPr>
        <p:sp>
          <p:nvSpPr>
            <p:cNvPr id="71" name="椭圆 58">
              <a:extLst>
                <a:ext uri="{FF2B5EF4-FFF2-40B4-BE49-F238E27FC236}">
                  <a16:creationId xmlns:a16="http://schemas.microsoft.com/office/drawing/2014/main" id="{3AD642CF-3326-4561-BE1F-9CED44C7D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666" y="5132445"/>
              <a:ext cx="689901" cy="691861"/>
            </a:xfrm>
            <a:prstGeom prst="ellipse">
              <a:avLst/>
            </a:prstGeom>
            <a:solidFill>
              <a:srgbClr val="EEAF2B"/>
            </a:solidFill>
            <a:ln>
              <a:solidFill>
                <a:srgbClr val="EEAF2B"/>
              </a:solidFill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72" name="直接连接符 43">
              <a:extLst>
                <a:ext uri="{FF2B5EF4-FFF2-40B4-BE49-F238E27FC236}">
                  <a16:creationId xmlns:a16="http://schemas.microsoft.com/office/drawing/2014/main" id="{603600E9-9031-42D9-B5DE-5F7779630B60}"/>
                </a:ext>
              </a:extLst>
            </p:cNvPr>
            <p:cNvCxnSpPr>
              <a:cxnSpLocks noChangeShapeType="1"/>
              <a:stCxn id="71" idx="7"/>
              <a:endCxn id="59" idx="3"/>
            </p:cNvCxnSpPr>
            <p:nvPr/>
          </p:nvCxnSpPr>
          <p:spPr bwMode="auto">
            <a:xfrm flipV="1">
              <a:off x="4911610" y="4844333"/>
              <a:ext cx="507625" cy="390028"/>
            </a:xfrm>
            <a:prstGeom prst="line">
              <a:avLst/>
            </a:prstGeom>
            <a:noFill/>
            <a:ln w="28575">
              <a:solidFill>
                <a:srgbClr val="EEAF2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94226D5-A522-426A-A242-7882C39D79A8}"/>
              </a:ext>
            </a:extLst>
          </p:cNvPr>
          <p:cNvGrpSpPr/>
          <p:nvPr/>
        </p:nvGrpSpPr>
        <p:grpSpPr>
          <a:xfrm>
            <a:off x="9499840" y="2070031"/>
            <a:ext cx="1052491" cy="847676"/>
            <a:chOff x="9499840" y="2070031"/>
            <a:chExt cx="1052491" cy="847676"/>
          </a:xfrm>
        </p:grpSpPr>
        <p:sp>
          <p:nvSpPr>
            <p:cNvPr id="73" name="椭圆 70">
              <a:extLst>
                <a:ext uri="{FF2B5EF4-FFF2-40B4-BE49-F238E27FC236}">
                  <a16:creationId xmlns:a16="http://schemas.microsoft.com/office/drawing/2014/main" id="{974C3A73-017F-4C4F-B01A-19A20CFF1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4633" y="2120010"/>
              <a:ext cx="797698" cy="797697"/>
            </a:xfrm>
            <a:prstGeom prst="ellipse">
              <a:avLst/>
            </a:prstGeom>
            <a:solidFill>
              <a:srgbClr val="012CAD"/>
            </a:solidFill>
            <a:ln>
              <a:solidFill>
                <a:srgbClr val="012CAD"/>
              </a:solidFill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74" name="直接连接符 72">
              <a:extLst>
                <a:ext uri="{FF2B5EF4-FFF2-40B4-BE49-F238E27FC236}">
                  <a16:creationId xmlns:a16="http://schemas.microsoft.com/office/drawing/2014/main" id="{B857313B-4823-4623-A311-7A7668E2C09E}"/>
                </a:ext>
              </a:extLst>
            </p:cNvPr>
            <p:cNvCxnSpPr>
              <a:cxnSpLocks noChangeShapeType="1"/>
              <a:stCxn id="63" idx="6"/>
              <a:endCxn id="73" idx="1"/>
            </p:cNvCxnSpPr>
            <p:nvPr/>
          </p:nvCxnSpPr>
          <p:spPr bwMode="auto">
            <a:xfrm>
              <a:off x="9499840" y="2070031"/>
              <a:ext cx="371613" cy="166799"/>
            </a:xfrm>
            <a:prstGeom prst="line">
              <a:avLst/>
            </a:prstGeom>
            <a:noFill/>
            <a:ln w="28575">
              <a:solidFill>
                <a:srgbClr val="012CA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262B8F-C6FC-449B-AB4C-842A6E2D26B9}"/>
              </a:ext>
            </a:extLst>
          </p:cNvPr>
          <p:cNvGrpSpPr/>
          <p:nvPr/>
        </p:nvGrpSpPr>
        <p:grpSpPr>
          <a:xfrm>
            <a:off x="889803" y="2998065"/>
            <a:ext cx="1826669" cy="1781590"/>
            <a:chOff x="889803" y="2998065"/>
            <a:chExt cx="1826669" cy="1781590"/>
          </a:xfrm>
        </p:grpSpPr>
        <p:sp>
          <p:nvSpPr>
            <p:cNvPr id="45" name="椭圆 6">
              <a:extLst>
                <a:ext uri="{FF2B5EF4-FFF2-40B4-BE49-F238E27FC236}">
                  <a16:creationId xmlns:a16="http://schemas.microsoft.com/office/drawing/2014/main" id="{61560344-C327-4BFA-A92C-4F4F479F0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709" y="3444933"/>
              <a:ext cx="1332763" cy="1334722"/>
            </a:xfrm>
            <a:prstGeom prst="ellipse">
              <a:avLst/>
            </a:prstGeom>
            <a:solidFill>
              <a:srgbClr val="EEAF2B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椭圆 5">
              <a:extLst>
                <a:ext uri="{FF2B5EF4-FFF2-40B4-BE49-F238E27FC236}">
                  <a16:creationId xmlns:a16="http://schemas.microsoft.com/office/drawing/2014/main" id="{364A12FD-9957-41E7-B7DE-CCE9D3A72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079" y="3533914"/>
              <a:ext cx="1155061" cy="11567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9" name="椭圆 56">
              <a:extLst>
                <a:ext uri="{FF2B5EF4-FFF2-40B4-BE49-F238E27FC236}">
                  <a16:creationId xmlns:a16="http://schemas.microsoft.com/office/drawing/2014/main" id="{8D48CC3C-B7C4-426E-8F2D-005AA06A5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803" y="2998065"/>
              <a:ext cx="537025" cy="537025"/>
            </a:xfrm>
            <a:prstGeom prst="ellipse">
              <a:avLst/>
            </a:prstGeom>
            <a:solidFill>
              <a:srgbClr val="EEAF2B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70" name="直接连接符 23">
              <a:extLst>
                <a:ext uri="{FF2B5EF4-FFF2-40B4-BE49-F238E27FC236}">
                  <a16:creationId xmlns:a16="http://schemas.microsoft.com/office/drawing/2014/main" id="{BAA3CF2C-7A8F-4945-A530-9C60EBB646A2}"/>
                </a:ext>
              </a:extLst>
            </p:cNvPr>
            <p:cNvCxnSpPr>
              <a:cxnSpLocks noChangeShapeType="1"/>
              <a:stCxn id="69" idx="5"/>
              <a:endCxn id="45" idx="1"/>
            </p:cNvCxnSpPr>
            <p:nvPr/>
          </p:nvCxnSpPr>
          <p:spPr bwMode="auto">
            <a:xfrm>
              <a:off x="1348430" y="3454732"/>
              <a:ext cx="229313" cy="186195"/>
            </a:xfrm>
            <a:prstGeom prst="line">
              <a:avLst/>
            </a:prstGeom>
            <a:noFill/>
            <a:ln w="28575">
              <a:solidFill>
                <a:srgbClr val="F7B90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7A05D41-1838-4D4F-AF2B-37922A81DF5D}"/>
                </a:ext>
              </a:extLst>
            </p:cNvPr>
            <p:cNvSpPr txBox="1"/>
            <p:nvPr/>
          </p:nvSpPr>
          <p:spPr>
            <a:xfrm>
              <a:off x="1441314" y="392771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332AC7E0-CDE9-47F5-94E7-C5A7DDE2BA14}"/>
              </a:ext>
            </a:extLst>
          </p:cNvPr>
          <p:cNvSpPr/>
          <p:nvPr/>
        </p:nvSpPr>
        <p:spPr>
          <a:xfrm>
            <a:off x="1056546" y="4936774"/>
            <a:ext cx="2028992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F009CB5-1D63-479E-B72B-7A6C46178A20}"/>
              </a:ext>
            </a:extLst>
          </p:cNvPr>
          <p:cNvGrpSpPr/>
          <p:nvPr/>
        </p:nvGrpSpPr>
        <p:grpSpPr>
          <a:xfrm>
            <a:off x="2521293" y="1669223"/>
            <a:ext cx="2066925" cy="1971176"/>
            <a:chOff x="2521293" y="1669223"/>
            <a:chExt cx="2066925" cy="1971176"/>
          </a:xfrm>
        </p:grpSpPr>
        <p:sp>
          <p:nvSpPr>
            <p:cNvPr id="49" name="椭圆 27">
              <a:extLst>
                <a:ext uri="{FF2B5EF4-FFF2-40B4-BE49-F238E27FC236}">
                  <a16:creationId xmlns:a16="http://schemas.microsoft.com/office/drawing/2014/main" id="{515E0FA3-51A2-4116-8DF5-F581A73F3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590" y="1669223"/>
              <a:ext cx="1828628" cy="1828628"/>
            </a:xfrm>
            <a:prstGeom prst="ellipse">
              <a:avLst/>
            </a:prstGeom>
            <a:solidFill>
              <a:srgbClr val="012CAD"/>
            </a:solidFill>
            <a:ln>
              <a:noFill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0" name="椭圆 28">
              <a:extLst>
                <a:ext uri="{FF2B5EF4-FFF2-40B4-BE49-F238E27FC236}">
                  <a16:creationId xmlns:a16="http://schemas.microsoft.com/office/drawing/2014/main" id="{340D715F-9819-417E-83AB-CF996102C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985" y="1776618"/>
              <a:ext cx="1584811" cy="15848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66" name="直接连接符 13">
              <a:extLst>
                <a:ext uri="{FF2B5EF4-FFF2-40B4-BE49-F238E27FC236}">
                  <a16:creationId xmlns:a16="http://schemas.microsoft.com/office/drawing/2014/main" id="{566072C0-89C8-4791-8912-300C45050D31}"/>
                </a:ext>
              </a:extLst>
            </p:cNvPr>
            <p:cNvCxnSpPr>
              <a:cxnSpLocks noChangeShapeType="1"/>
              <a:stCxn id="45" idx="7"/>
              <a:endCxn id="49" idx="3"/>
            </p:cNvCxnSpPr>
            <p:nvPr/>
          </p:nvCxnSpPr>
          <p:spPr bwMode="auto">
            <a:xfrm flipV="1">
              <a:off x="2521293" y="3230055"/>
              <a:ext cx="506093" cy="410344"/>
            </a:xfrm>
            <a:prstGeom prst="line">
              <a:avLst/>
            </a:prstGeom>
            <a:noFill/>
            <a:ln w="28575">
              <a:solidFill>
                <a:srgbClr val="012CA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2D2152E-7515-4121-9CF2-305FCB034693}"/>
                </a:ext>
              </a:extLst>
            </p:cNvPr>
            <p:cNvSpPr txBox="1"/>
            <p:nvPr/>
          </p:nvSpPr>
          <p:spPr>
            <a:xfrm>
              <a:off x="3068609" y="2404184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B6A91B10-183A-49F9-94D4-5C7C7D463C06}"/>
              </a:ext>
            </a:extLst>
          </p:cNvPr>
          <p:cNvSpPr/>
          <p:nvPr/>
        </p:nvSpPr>
        <p:spPr>
          <a:xfrm>
            <a:off x="2801842" y="3587815"/>
            <a:ext cx="2028992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F34A8D6-E11E-4DA4-A184-3B3CA381246E}"/>
              </a:ext>
            </a:extLst>
          </p:cNvPr>
          <p:cNvGrpSpPr/>
          <p:nvPr/>
        </p:nvGrpSpPr>
        <p:grpSpPr>
          <a:xfrm>
            <a:off x="6578681" y="869565"/>
            <a:ext cx="2921159" cy="2815323"/>
            <a:chOff x="6578681" y="869565"/>
            <a:chExt cx="2921159" cy="2815323"/>
          </a:xfrm>
        </p:grpSpPr>
        <p:sp>
          <p:nvSpPr>
            <p:cNvPr id="63" name="椭圆 38">
              <a:extLst>
                <a:ext uri="{FF2B5EF4-FFF2-40B4-BE49-F238E27FC236}">
                  <a16:creationId xmlns:a16="http://schemas.microsoft.com/office/drawing/2014/main" id="{477EEC5D-79C0-4288-B5F5-3DA670C7B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8908" y="869565"/>
              <a:ext cx="2400932" cy="2400932"/>
            </a:xfrm>
            <a:prstGeom prst="ellipse">
              <a:avLst/>
            </a:prstGeom>
            <a:solidFill>
              <a:srgbClr val="012CAD"/>
            </a:solidFill>
            <a:ln>
              <a:solidFill>
                <a:srgbClr val="012CAD"/>
              </a:solidFill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12CAD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椭圆 39">
              <a:extLst>
                <a:ext uri="{FF2B5EF4-FFF2-40B4-BE49-F238E27FC236}">
                  <a16:creationId xmlns:a16="http://schemas.microsoft.com/office/drawing/2014/main" id="{B5C1CC1D-C1C3-4515-9DF1-C1B3CE0D9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970" y="1029627"/>
              <a:ext cx="2080808" cy="20808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68" name="直接连接符 20">
              <a:extLst>
                <a:ext uri="{FF2B5EF4-FFF2-40B4-BE49-F238E27FC236}">
                  <a16:creationId xmlns:a16="http://schemas.microsoft.com/office/drawing/2014/main" id="{4AC34967-EFDA-48F4-8C7C-EFD47EBE9181}"/>
                </a:ext>
              </a:extLst>
            </p:cNvPr>
            <p:cNvCxnSpPr>
              <a:cxnSpLocks noChangeShapeType="1"/>
              <a:stCxn id="59" idx="7"/>
              <a:endCxn id="63" idx="3"/>
            </p:cNvCxnSpPr>
            <p:nvPr/>
          </p:nvCxnSpPr>
          <p:spPr bwMode="auto">
            <a:xfrm flipV="1">
              <a:off x="6578681" y="2918889"/>
              <a:ext cx="871835" cy="765999"/>
            </a:xfrm>
            <a:prstGeom prst="line">
              <a:avLst/>
            </a:prstGeom>
            <a:noFill/>
            <a:ln w="28575">
              <a:solidFill>
                <a:srgbClr val="012CA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E215F38-84A7-4430-BE46-EE83BA78B4E5}"/>
                </a:ext>
              </a:extLst>
            </p:cNvPr>
            <p:cNvSpPr txBox="1"/>
            <p:nvPr/>
          </p:nvSpPr>
          <p:spPr>
            <a:xfrm>
              <a:off x="7763988" y="191995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02CB20DF-A56C-4AEF-874C-73EEE7BFD8FC}"/>
              </a:ext>
            </a:extLst>
          </p:cNvPr>
          <p:cNvSpPr/>
          <p:nvPr/>
        </p:nvSpPr>
        <p:spPr>
          <a:xfrm>
            <a:off x="7391490" y="3307742"/>
            <a:ext cx="2028992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1A7D564-CF47-4693-B5DF-6E864D890FC6}"/>
              </a:ext>
            </a:extLst>
          </p:cNvPr>
          <p:cNvGrpSpPr/>
          <p:nvPr/>
        </p:nvGrpSpPr>
        <p:grpSpPr>
          <a:xfrm>
            <a:off x="4320422" y="3230055"/>
            <a:ext cx="2498214" cy="1853392"/>
            <a:chOff x="4320422" y="3230055"/>
            <a:chExt cx="2498214" cy="1853392"/>
          </a:xfrm>
        </p:grpSpPr>
        <p:sp>
          <p:nvSpPr>
            <p:cNvPr id="59" name="椭圆 32">
              <a:extLst>
                <a:ext uri="{FF2B5EF4-FFF2-40B4-BE49-F238E27FC236}">
                  <a16:creationId xmlns:a16="http://schemas.microsoft.com/office/drawing/2014/main" id="{BA72D76C-5A6B-4BAB-BBE6-FD06111C1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0122" y="3444933"/>
              <a:ext cx="1638514" cy="1638514"/>
            </a:xfrm>
            <a:prstGeom prst="ellipse">
              <a:avLst/>
            </a:prstGeom>
            <a:solidFill>
              <a:srgbClr val="EEAF2B"/>
            </a:solidFill>
            <a:ln>
              <a:solidFill>
                <a:srgbClr val="EEAF2B"/>
              </a:solidFill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椭圆 33">
              <a:extLst>
                <a:ext uri="{FF2B5EF4-FFF2-40B4-BE49-F238E27FC236}">
                  <a16:creationId xmlns:a16="http://schemas.microsoft.com/office/drawing/2014/main" id="{33A33B5F-CBFB-40A0-9FC0-4ED5ED581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3870" y="3539653"/>
              <a:ext cx="1420045" cy="14200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67" name="直接连接符 17">
              <a:extLst>
                <a:ext uri="{FF2B5EF4-FFF2-40B4-BE49-F238E27FC236}">
                  <a16:creationId xmlns:a16="http://schemas.microsoft.com/office/drawing/2014/main" id="{D9BC3AC8-FAFC-46E5-B2AA-0032AB83A5F5}"/>
                </a:ext>
              </a:extLst>
            </p:cNvPr>
            <p:cNvCxnSpPr>
              <a:cxnSpLocks noChangeShapeType="1"/>
              <a:stCxn id="49" idx="5"/>
              <a:endCxn id="59" idx="1"/>
            </p:cNvCxnSpPr>
            <p:nvPr/>
          </p:nvCxnSpPr>
          <p:spPr bwMode="auto">
            <a:xfrm>
              <a:off x="4320422" y="3230055"/>
              <a:ext cx="1099655" cy="454833"/>
            </a:xfrm>
            <a:prstGeom prst="line">
              <a:avLst/>
            </a:prstGeom>
            <a:noFill/>
            <a:ln w="28575">
              <a:solidFill>
                <a:srgbClr val="EEAF2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E0D6481-475C-46B9-8544-3710583E5B91}"/>
                </a:ext>
              </a:extLst>
            </p:cNvPr>
            <p:cNvSpPr txBox="1"/>
            <p:nvPr/>
          </p:nvSpPr>
          <p:spPr>
            <a:xfrm>
              <a:off x="5416811" y="4054333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150AFE8A-6C0D-4CB7-BB9E-F8987B29AB4C}"/>
              </a:ext>
            </a:extLst>
          </p:cNvPr>
          <p:cNvSpPr/>
          <p:nvPr/>
        </p:nvSpPr>
        <p:spPr>
          <a:xfrm>
            <a:off x="5037484" y="5245720"/>
            <a:ext cx="2028992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2CCB309-34E5-4CCC-A2E2-C425204C87EA}"/>
              </a:ext>
            </a:extLst>
          </p:cNvPr>
          <p:cNvSpPr txBox="1"/>
          <p:nvPr/>
        </p:nvSpPr>
        <p:spPr>
          <a:xfrm>
            <a:off x="10722921" y="4683337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7678895-2220-40A0-879E-223EA10DE75E}"/>
              </a:ext>
            </a:extLst>
          </p:cNvPr>
          <p:cNvSpPr/>
          <p:nvPr/>
        </p:nvSpPr>
        <p:spPr>
          <a:xfrm>
            <a:off x="8385677" y="5238971"/>
            <a:ext cx="3649858" cy="5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点击输入您的具体内容，用简洁的语言文字进行阐述，精准的词汇表达胜过长篇大论的文字表述</a:t>
            </a:r>
          </a:p>
        </p:txBody>
      </p:sp>
    </p:spTree>
    <p:extLst>
      <p:ext uri="{BB962C8B-B14F-4D97-AF65-F5344CB8AC3E}">
        <p14:creationId xmlns:p14="http://schemas.microsoft.com/office/powerpoint/2010/main" val="3193400599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4" grpId="0"/>
      <p:bldP spid="86" grpId="0"/>
      <p:bldP spid="88" grpId="0"/>
      <p:bldP spid="89" grpId="0"/>
      <p:bldP spid="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FCDADE6-FACF-4A3A-891F-6FEFDE2386EB}"/>
              </a:ext>
            </a:extLst>
          </p:cNvPr>
          <p:cNvGrpSpPr/>
          <p:nvPr/>
        </p:nvGrpSpPr>
        <p:grpSpPr>
          <a:xfrm>
            <a:off x="1187001" y="1956903"/>
            <a:ext cx="9820909" cy="2205263"/>
            <a:chOff x="1187001" y="1956903"/>
            <a:chExt cx="9820909" cy="2205263"/>
          </a:xfrm>
        </p:grpSpPr>
        <p:sp>
          <p:nvSpPr>
            <p:cNvPr id="24" name="1">
              <a:extLst>
                <a:ext uri="{FF2B5EF4-FFF2-40B4-BE49-F238E27FC236}">
                  <a16:creationId xmlns:a16="http://schemas.microsoft.com/office/drawing/2014/main" id="{F0029B8F-4870-4C28-A659-A475FBDD30F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87001" y="1956903"/>
              <a:ext cx="2125724" cy="2205260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rgbClr val="C1860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5" name="2">
              <a:extLst>
                <a:ext uri="{FF2B5EF4-FFF2-40B4-BE49-F238E27FC236}">
                  <a16:creationId xmlns:a16="http://schemas.microsoft.com/office/drawing/2014/main" id="{82808555-004B-4727-A5E1-669AC1B5A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0797" y="1956903"/>
              <a:ext cx="2125724" cy="2205260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rgbClr val="EEAF2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" name="3">
              <a:extLst>
                <a:ext uri="{FF2B5EF4-FFF2-40B4-BE49-F238E27FC236}">
                  <a16:creationId xmlns:a16="http://schemas.microsoft.com/office/drawing/2014/main" id="{66B64DBF-55C3-4D20-ACDB-E7E6A3B2870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34593" y="1956904"/>
              <a:ext cx="2125724" cy="2205260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rgbClr val="C1860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" name="4">
              <a:extLst>
                <a:ext uri="{FF2B5EF4-FFF2-40B4-BE49-F238E27FC236}">
                  <a16:creationId xmlns:a16="http://schemas.microsoft.com/office/drawing/2014/main" id="{C9722F07-AE04-43CB-80A1-814B4D240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8390" y="1956906"/>
              <a:ext cx="2125724" cy="2205260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rgbClr val="EEAF2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" name="6">
              <a:extLst>
                <a:ext uri="{FF2B5EF4-FFF2-40B4-BE49-F238E27FC236}">
                  <a16:creationId xmlns:a16="http://schemas.microsoft.com/office/drawing/2014/main" id="{B69E6DC7-FB2E-4506-A07C-6E586E8F4A3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882186" y="1956906"/>
              <a:ext cx="2125724" cy="2205260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rgbClr val="C1860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E6F5095-8083-4AFF-A626-36C8861145CD}"/>
              </a:ext>
            </a:extLst>
          </p:cNvPr>
          <p:cNvGrpSpPr/>
          <p:nvPr/>
        </p:nvGrpSpPr>
        <p:grpSpPr>
          <a:xfrm>
            <a:off x="1187001" y="1956903"/>
            <a:ext cx="9820909" cy="2205263"/>
            <a:chOff x="1187001" y="1956903"/>
            <a:chExt cx="9820909" cy="2205263"/>
          </a:xfrm>
        </p:grpSpPr>
        <p:sp>
          <p:nvSpPr>
            <p:cNvPr id="28" name="5">
              <a:extLst>
                <a:ext uri="{FF2B5EF4-FFF2-40B4-BE49-F238E27FC236}">
                  <a16:creationId xmlns:a16="http://schemas.microsoft.com/office/drawing/2014/main" id="{0663B0F3-DC28-48D8-9B61-B2A07607A4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7001" y="1956903"/>
              <a:ext cx="2125724" cy="2205260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rgbClr val="012C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0" name="7">
              <a:extLst>
                <a:ext uri="{FF2B5EF4-FFF2-40B4-BE49-F238E27FC236}">
                  <a16:creationId xmlns:a16="http://schemas.microsoft.com/office/drawing/2014/main" id="{A9AA3618-4FB8-4F5E-8C89-D95DA449F69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110797" y="1956903"/>
              <a:ext cx="2125724" cy="2205260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rgbClr val="011E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" name="8">
              <a:extLst>
                <a:ext uri="{FF2B5EF4-FFF2-40B4-BE49-F238E27FC236}">
                  <a16:creationId xmlns:a16="http://schemas.microsoft.com/office/drawing/2014/main" id="{8E51A3DF-5287-4365-B887-A9CB375F729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958390" y="1956906"/>
              <a:ext cx="2125724" cy="2205260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rgbClr val="011E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2" name="9">
              <a:extLst>
                <a:ext uri="{FF2B5EF4-FFF2-40B4-BE49-F238E27FC236}">
                  <a16:creationId xmlns:a16="http://schemas.microsoft.com/office/drawing/2014/main" id="{37058D82-4000-4152-AF51-B7EDF71BCB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4593" y="1956904"/>
              <a:ext cx="2125724" cy="2205260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rgbClr val="012C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" name="10">
              <a:extLst>
                <a:ext uri="{FF2B5EF4-FFF2-40B4-BE49-F238E27FC236}">
                  <a16:creationId xmlns:a16="http://schemas.microsoft.com/office/drawing/2014/main" id="{9F3B70AF-DE67-416F-89D3-64426CBCC9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2186" y="1956906"/>
              <a:ext cx="2125724" cy="2205260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rgbClr val="012C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7BF6E72-1168-45D1-ACD7-6F65A64A84D0}"/>
              </a:ext>
            </a:extLst>
          </p:cNvPr>
          <p:cNvGrpSpPr/>
          <p:nvPr/>
        </p:nvGrpSpPr>
        <p:grpSpPr>
          <a:xfrm>
            <a:off x="2068513" y="2806138"/>
            <a:ext cx="346075" cy="487363"/>
            <a:chOff x="2068513" y="2343150"/>
            <a:chExt cx="346075" cy="487363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2815127-BC39-4F19-9E19-A2E5997FE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8513" y="2452688"/>
              <a:ext cx="346075" cy="377825"/>
            </a:xfrm>
            <a:custGeom>
              <a:avLst/>
              <a:gdLst>
                <a:gd name="T0" fmla="*/ 7 w 88"/>
                <a:gd name="T1" fmla="*/ 89 h 96"/>
                <a:gd name="T2" fmla="*/ 15 w 88"/>
                <a:gd name="T3" fmla="*/ 96 h 96"/>
                <a:gd name="T4" fmla="*/ 73 w 88"/>
                <a:gd name="T5" fmla="*/ 96 h 96"/>
                <a:gd name="T6" fmla="*/ 81 w 88"/>
                <a:gd name="T7" fmla="*/ 89 h 96"/>
                <a:gd name="T8" fmla="*/ 88 w 88"/>
                <a:gd name="T9" fmla="*/ 0 h 96"/>
                <a:gd name="T10" fmla="*/ 0 w 88"/>
                <a:gd name="T11" fmla="*/ 0 h 96"/>
                <a:gd name="T12" fmla="*/ 7 w 88"/>
                <a:gd name="T13" fmla="*/ 89 h 96"/>
                <a:gd name="T14" fmla="*/ 79 w 88"/>
                <a:gd name="T15" fmla="*/ 8 h 96"/>
                <a:gd name="T16" fmla="*/ 73 w 88"/>
                <a:gd name="T17" fmla="*/ 88 h 96"/>
                <a:gd name="T18" fmla="*/ 15 w 88"/>
                <a:gd name="T19" fmla="*/ 88 h 96"/>
                <a:gd name="T20" fmla="*/ 9 w 88"/>
                <a:gd name="T21" fmla="*/ 8 h 96"/>
                <a:gd name="T22" fmla="*/ 79 w 88"/>
                <a:gd name="T23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96">
                  <a:moveTo>
                    <a:pt x="7" y="89"/>
                  </a:moveTo>
                  <a:cubicBezTo>
                    <a:pt x="8" y="93"/>
                    <a:pt x="11" y="96"/>
                    <a:pt x="15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7" y="96"/>
                    <a:pt x="80" y="93"/>
                    <a:pt x="81" y="89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89"/>
                  </a:lnTo>
                  <a:close/>
                  <a:moveTo>
                    <a:pt x="79" y="8"/>
                  </a:moveTo>
                  <a:cubicBezTo>
                    <a:pt x="73" y="88"/>
                    <a:pt x="73" y="88"/>
                    <a:pt x="73" y="8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79" y="8"/>
                  </a:lnTo>
                  <a:close/>
                </a:path>
              </a:pathLst>
            </a:cu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284A1DFA-12B3-44F2-9246-445B10709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888" y="2547938"/>
              <a:ext cx="46038" cy="192087"/>
            </a:xfrm>
            <a:custGeom>
              <a:avLst/>
              <a:gdLst>
                <a:gd name="T0" fmla="*/ 29 w 29"/>
                <a:gd name="T1" fmla="*/ 119 h 121"/>
                <a:gd name="T2" fmla="*/ 19 w 29"/>
                <a:gd name="T3" fmla="*/ 0 h 121"/>
                <a:gd name="T4" fmla="*/ 0 w 29"/>
                <a:gd name="T5" fmla="*/ 2 h 121"/>
                <a:gd name="T6" fmla="*/ 10 w 29"/>
                <a:gd name="T7" fmla="*/ 121 h 121"/>
                <a:gd name="T8" fmla="*/ 29 w 29"/>
                <a:gd name="T9" fmla="*/ 1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21">
                  <a:moveTo>
                    <a:pt x="29" y="119"/>
                  </a:moveTo>
                  <a:lnTo>
                    <a:pt x="19" y="0"/>
                  </a:lnTo>
                  <a:lnTo>
                    <a:pt x="0" y="2"/>
                  </a:lnTo>
                  <a:lnTo>
                    <a:pt x="10" y="121"/>
                  </a:lnTo>
                  <a:lnTo>
                    <a:pt x="29" y="119"/>
                  </a:lnTo>
                  <a:close/>
                </a:path>
              </a:pathLst>
            </a:cu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D0548AC9-48DB-4409-8083-799E806FC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176" y="2547938"/>
              <a:ext cx="46038" cy="192087"/>
            </a:xfrm>
            <a:custGeom>
              <a:avLst/>
              <a:gdLst>
                <a:gd name="T0" fmla="*/ 29 w 29"/>
                <a:gd name="T1" fmla="*/ 2 h 121"/>
                <a:gd name="T2" fmla="*/ 10 w 29"/>
                <a:gd name="T3" fmla="*/ 0 h 121"/>
                <a:gd name="T4" fmla="*/ 0 w 29"/>
                <a:gd name="T5" fmla="*/ 119 h 121"/>
                <a:gd name="T6" fmla="*/ 20 w 29"/>
                <a:gd name="T7" fmla="*/ 121 h 121"/>
                <a:gd name="T8" fmla="*/ 29 w 29"/>
                <a:gd name="T9" fmla="*/ 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21">
                  <a:moveTo>
                    <a:pt x="29" y="2"/>
                  </a:moveTo>
                  <a:lnTo>
                    <a:pt x="10" y="0"/>
                  </a:lnTo>
                  <a:lnTo>
                    <a:pt x="0" y="119"/>
                  </a:lnTo>
                  <a:lnTo>
                    <a:pt x="20" y="121"/>
                  </a:lnTo>
                  <a:lnTo>
                    <a:pt x="29" y="2"/>
                  </a:lnTo>
                  <a:close/>
                </a:path>
              </a:pathLst>
            </a:cu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3F9AC92-CC18-4301-BCA4-214B4C51E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8513" y="2343150"/>
              <a:ext cx="346075" cy="93662"/>
            </a:xfrm>
            <a:custGeom>
              <a:avLst/>
              <a:gdLst>
                <a:gd name="T0" fmla="*/ 68 w 88"/>
                <a:gd name="T1" fmla="*/ 16 h 24"/>
                <a:gd name="T2" fmla="*/ 68 w 88"/>
                <a:gd name="T3" fmla="*/ 12 h 24"/>
                <a:gd name="T4" fmla="*/ 56 w 88"/>
                <a:gd name="T5" fmla="*/ 0 h 24"/>
                <a:gd name="T6" fmla="*/ 32 w 88"/>
                <a:gd name="T7" fmla="*/ 0 h 24"/>
                <a:gd name="T8" fmla="*/ 20 w 88"/>
                <a:gd name="T9" fmla="*/ 12 h 24"/>
                <a:gd name="T10" fmla="*/ 20 w 88"/>
                <a:gd name="T11" fmla="*/ 16 h 24"/>
                <a:gd name="T12" fmla="*/ 0 w 88"/>
                <a:gd name="T13" fmla="*/ 16 h 24"/>
                <a:gd name="T14" fmla="*/ 0 w 88"/>
                <a:gd name="T15" fmla="*/ 24 h 24"/>
                <a:gd name="T16" fmla="*/ 88 w 88"/>
                <a:gd name="T17" fmla="*/ 24 h 24"/>
                <a:gd name="T18" fmla="*/ 88 w 88"/>
                <a:gd name="T19" fmla="*/ 16 h 24"/>
                <a:gd name="T20" fmla="*/ 68 w 88"/>
                <a:gd name="T21" fmla="*/ 16 h 24"/>
                <a:gd name="T22" fmla="*/ 60 w 88"/>
                <a:gd name="T23" fmla="*/ 16 h 24"/>
                <a:gd name="T24" fmla="*/ 28 w 88"/>
                <a:gd name="T25" fmla="*/ 16 h 24"/>
                <a:gd name="T26" fmla="*/ 28 w 88"/>
                <a:gd name="T27" fmla="*/ 12 h 24"/>
                <a:gd name="T28" fmla="*/ 32 w 88"/>
                <a:gd name="T29" fmla="*/ 8 h 24"/>
                <a:gd name="T30" fmla="*/ 56 w 88"/>
                <a:gd name="T31" fmla="*/ 8 h 24"/>
                <a:gd name="T32" fmla="*/ 60 w 88"/>
                <a:gd name="T33" fmla="*/ 12 h 24"/>
                <a:gd name="T34" fmla="*/ 60 w 88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24">
                  <a:moveTo>
                    <a:pt x="68" y="16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5"/>
                    <a:pt x="63" y="0"/>
                    <a:pt x="5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5" y="0"/>
                    <a:pt x="20" y="5"/>
                    <a:pt x="20" y="12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16"/>
                    <a:pt x="88" y="16"/>
                    <a:pt x="88" y="16"/>
                  </a:cubicBezTo>
                  <a:lnTo>
                    <a:pt x="68" y="16"/>
                  </a:lnTo>
                  <a:close/>
                  <a:moveTo>
                    <a:pt x="60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30" y="8"/>
                    <a:pt x="32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8" y="8"/>
                    <a:pt x="60" y="10"/>
                    <a:pt x="60" y="12"/>
                  </a:cubicBezTo>
                  <a:lnTo>
                    <a:pt x="60" y="16"/>
                  </a:lnTo>
                  <a:close/>
                </a:path>
              </a:pathLst>
            </a:cu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5" name="Rectangle 11">
              <a:extLst>
                <a:ext uri="{FF2B5EF4-FFF2-40B4-BE49-F238E27FC236}">
                  <a16:creationId xmlns:a16="http://schemas.microsoft.com/office/drawing/2014/main" id="{86AEDB91-8199-4F7F-AB94-0625B5DF9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5676" y="2547938"/>
              <a:ext cx="31750" cy="188912"/>
            </a:xfrm>
            <a:prstGeom prst="rect">
              <a:avLst/>
            </a:pr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6" name="Rectangle 16">
            <a:extLst>
              <a:ext uri="{FF2B5EF4-FFF2-40B4-BE49-F238E27FC236}">
                <a16:creationId xmlns:a16="http://schemas.microsoft.com/office/drawing/2014/main" id="{4E7DC12A-BD69-49D7-8325-0A2AE7002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7" y="2647389"/>
            <a:ext cx="785813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7" name="Freeform 17">
            <a:extLst>
              <a:ext uri="{FF2B5EF4-FFF2-40B4-BE49-F238E27FC236}">
                <a16:creationId xmlns:a16="http://schemas.microsoft.com/office/drawing/2014/main" id="{6AC544E3-C569-478F-B8EA-05F7448B5B74}"/>
              </a:ext>
            </a:extLst>
          </p:cNvPr>
          <p:cNvSpPr>
            <a:spLocks noEditPoints="1"/>
          </p:cNvSpPr>
          <p:nvPr/>
        </p:nvSpPr>
        <p:spPr bwMode="auto">
          <a:xfrm>
            <a:off x="3997325" y="2774388"/>
            <a:ext cx="407988" cy="534987"/>
          </a:xfrm>
          <a:custGeom>
            <a:avLst/>
            <a:gdLst>
              <a:gd name="T0" fmla="*/ 87 w 104"/>
              <a:gd name="T1" fmla="*/ 56 h 136"/>
              <a:gd name="T2" fmla="*/ 87 w 104"/>
              <a:gd name="T3" fmla="*/ 56 h 136"/>
              <a:gd name="T4" fmla="*/ 103 w 104"/>
              <a:gd name="T5" fmla="*/ 33 h 136"/>
              <a:gd name="T6" fmla="*/ 103 w 104"/>
              <a:gd name="T7" fmla="*/ 24 h 136"/>
              <a:gd name="T8" fmla="*/ 96 w 104"/>
              <a:gd name="T9" fmla="*/ 20 h 136"/>
              <a:gd name="T10" fmla="*/ 32 w 104"/>
              <a:gd name="T11" fmla="*/ 20 h 136"/>
              <a:gd name="T12" fmla="*/ 32 w 104"/>
              <a:gd name="T13" fmla="*/ 16 h 136"/>
              <a:gd name="T14" fmla="*/ 16 w 104"/>
              <a:gd name="T15" fmla="*/ 0 h 136"/>
              <a:gd name="T16" fmla="*/ 0 w 104"/>
              <a:gd name="T17" fmla="*/ 16 h 136"/>
              <a:gd name="T18" fmla="*/ 0 w 104"/>
              <a:gd name="T19" fmla="*/ 120 h 136"/>
              <a:gd name="T20" fmla="*/ 16 w 104"/>
              <a:gd name="T21" fmla="*/ 136 h 136"/>
              <a:gd name="T22" fmla="*/ 32 w 104"/>
              <a:gd name="T23" fmla="*/ 120 h 136"/>
              <a:gd name="T24" fmla="*/ 32 w 104"/>
              <a:gd name="T25" fmla="*/ 92 h 136"/>
              <a:gd name="T26" fmla="*/ 96 w 104"/>
              <a:gd name="T27" fmla="*/ 92 h 136"/>
              <a:gd name="T28" fmla="*/ 103 w 104"/>
              <a:gd name="T29" fmla="*/ 88 h 136"/>
              <a:gd name="T30" fmla="*/ 102 w 104"/>
              <a:gd name="T31" fmla="*/ 79 h 136"/>
              <a:gd name="T32" fmla="*/ 87 w 104"/>
              <a:gd name="T33" fmla="*/ 56 h 136"/>
              <a:gd name="T34" fmla="*/ 16 w 104"/>
              <a:gd name="T35" fmla="*/ 8 h 136"/>
              <a:gd name="T36" fmla="*/ 24 w 104"/>
              <a:gd name="T37" fmla="*/ 16 h 136"/>
              <a:gd name="T38" fmla="*/ 24 w 104"/>
              <a:gd name="T39" fmla="*/ 20 h 136"/>
              <a:gd name="T40" fmla="*/ 8 w 104"/>
              <a:gd name="T41" fmla="*/ 20 h 136"/>
              <a:gd name="T42" fmla="*/ 8 w 104"/>
              <a:gd name="T43" fmla="*/ 16 h 136"/>
              <a:gd name="T44" fmla="*/ 16 w 104"/>
              <a:gd name="T45" fmla="*/ 8 h 136"/>
              <a:gd name="T46" fmla="*/ 8 w 104"/>
              <a:gd name="T47" fmla="*/ 84 h 136"/>
              <a:gd name="T48" fmla="*/ 24 w 104"/>
              <a:gd name="T49" fmla="*/ 84 h 136"/>
              <a:gd name="T50" fmla="*/ 24 w 104"/>
              <a:gd name="T51" fmla="*/ 28 h 136"/>
              <a:gd name="T52" fmla="*/ 8 w 104"/>
              <a:gd name="T53" fmla="*/ 28 h 136"/>
              <a:gd name="T54" fmla="*/ 8 w 104"/>
              <a:gd name="T55" fmla="*/ 84 h 136"/>
              <a:gd name="T56" fmla="*/ 24 w 104"/>
              <a:gd name="T57" fmla="*/ 120 h 136"/>
              <a:gd name="T58" fmla="*/ 16 w 104"/>
              <a:gd name="T59" fmla="*/ 128 h 136"/>
              <a:gd name="T60" fmla="*/ 8 w 104"/>
              <a:gd name="T61" fmla="*/ 120 h 136"/>
              <a:gd name="T62" fmla="*/ 8 w 104"/>
              <a:gd name="T63" fmla="*/ 92 h 136"/>
              <a:gd name="T64" fmla="*/ 24 w 104"/>
              <a:gd name="T65" fmla="*/ 92 h 136"/>
              <a:gd name="T66" fmla="*/ 24 w 104"/>
              <a:gd name="T67" fmla="*/ 120 h 136"/>
              <a:gd name="T68" fmla="*/ 32 w 104"/>
              <a:gd name="T69" fmla="*/ 84 h 136"/>
              <a:gd name="T70" fmla="*/ 32 w 104"/>
              <a:gd name="T71" fmla="*/ 28 h 136"/>
              <a:gd name="T72" fmla="*/ 96 w 104"/>
              <a:gd name="T73" fmla="*/ 28 h 136"/>
              <a:gd name="T74" fmla="*/ 80 w 104"/>
              <a:gd name="T75" fmla="*/ 51 h 136"/>
              <a:gd name="T76" fmla="*/ 80 w 104"/>
              <a:gd name="T77" fmla="*/ 61 h 136"/>
              <a:gd name="T78" fmla="*/ 96 w 104"/>
              <a:gd name="T79" fmla="*/ 84 h 136"/>
              <a:gd name="T80" fmla="*/ 32 w 104"/>
              <a:gd name="T81" fmla="*/ 84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4" h="136">
                <a:moveTo>
                  <a:pt x="87" y="56"/>
                </a:moveTo>
                <a:cubicBezTo>
                  <a:pt x="87" y="56"/>
                  <a:pt x="87" y="56"/>
                  <a:pt x="87" y="56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4" y="30"/>
                  <a:pt x="104" y="27"/>
                  <a:pt x="103" y="24"/>
                </a:cubicBezTo>
                <a:cubicBezTo>
                  <a:pt x="102" y="22"/>
                  <a:pt x="99" y="20"/>
                  <a:pt x="96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9"/>
                  <a:pt x="7" y="136"/>
                  <a:pt x="16" y="136"/>
                </a:cubicBezTo>
                <a:cubicBezTo>
                  <a:pt x="25" y="136"/>
                  <a:pt x="32" y="129"/>
                  <a:pt x="32" y="120"/>
                </a:cubicBezTo>
                <a:cubicBezTo>
                  <a:pt x="32" y="92"/>
                  <a:pt x="32" y="92"/>
                  <a:pt x="32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99" y="92"/>
                  <a:pt x="102" y="90"/>
                  <a:pt x="103" y="88"/>
                </a:cubicBezTo>
                <a:cubicBezTo>
                  <a:pt x="104" y="85"/>
                  <a:pt x="104" y="82"/>
                  <a:pt x="102" y="79"/>
                </a:cubicBezTo>
                <a:lnTo>
                  <a:pt x="87" y="56"/>
                </a:lnTo>
                <a:close/>
                <a:moveTo>
                  <a:pt x="16" y="8"/>
                </a:moveTo>
                <a:cubicBezTo>
                  <a:pt x="20" y="8"/>
                  <a:pt x="24" y="12"/>
                  <a:pt x="24" y="16"/>
                </a:cubicBezTo>
                <a:cubicBezTo>
                  <a:pt x="24" y="20"/>
                  <a:pt x="24" y="20"/>
                  <a:pt x="24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lose/>
                <a:moveTo>
                  <a:pt x="8" y="84"/>
                </a:moveTo>
                <a:cubicBezTo>
                  <a:pt x="24" y="84"/>
                  <a:pt x="24" y="84"/>
                  <a:pt x="24" y="84"/>
                </a:cubicBezTo>
                <a:cubicBezTo>
                  <a:pt x="24" y="28"/>
                  <a:pt x="24" y="28"/>
                  <a:pt x="24" y="28"/>
                </a:cubicBezTo>
                <a:cubicBezTo>
                  <a:pt x="8" y="28"/>
                  <a:pt x="8" y="28"/>
                  <a:pt x="8" y="28"/>
                </a:cubicBezTo>
                <a:lnTo>
                  <a:pt x="8" y="84"/>
                </a:lnTo>
                <a:close/>
                <a:moveTo>
                  <a:pt x="24" y="120"/>
                </a:moveTo>
                <a:cubicBezTo>
                  <a:pt x="24" y="124"/>
                  <a:pt x="20" y="128"/>
                  <a:pt x="16" y="128"/>
                </a:cubicBezTo>
                <a:cubicBezTo>
                  <a:pt x="12" y="128"/>
                  <a:pt x="8" y="124"/>
                  <a:pt x="8" y="120"/>
                </a:cubicBezTo>
                <a:cubicBezTo>
                  <a:pt x="8" y="92"/>
                  <a:pt x="8" y="92"/>
                  <a:pt x="8" y="92"/>
                </a:cubicBezTo>
                <a:cubicBezTo>
                  <a:pt x="24" y="92"/>
                  <a:pt x="24" y="92"/>
                  <a:pt x="24" y="92"/>
                </a:cubicBezTo>
                <a:lnTo>
                  <a:pt x="24" y="120"/>
                </a:lnTo>
                <a:close/>
                <a:moveTo>
                  <a:pt x="32" y="84"/>
                </a:moveTo>
                <a:cubicBezTo>
                  <a:pt x="32" y="28"/>
                  <a:pt x="32" y="28"/>
                  <a:pt x="32" y="28"/>
                </a:cubicBezTo>
                <a:cubicBezTo>
                  <a:pt x="96" y="28"/>
                  <a:pt x="96" y="28"/>
                  <a:pt x="96" y="28"/>
                </a:cubicBezTo>
                <a:cubicBezTo>
                  <a:pt x="80" y="51"/>
                  <a:pt x="80" y="51"/>
                  <a:pt x="80" y="51"/>
                </a:cubicBezTo>
                <a:cubicBezTo>
                  <a:pt x="78" y="54"/>
                  <a:pt x="78" y="58"/>
                  <a:pt x="80" y="61"/>
                </a:cubicBezTo>
                <a:cubicBezTo>
                  <a:pt x="96" y="84"/>
                  <a:pt x="96" y="84"/>
                  <a:pt x="96" y="84"/>
                </a:cubicBezTo>
                <a:lnTo>
                  <a:pt x="32" y="84"/>
                </a:lnTo>
                <a:close/>
              </a:path>
            </a:pathLst>
          </a:custGeom>
          <a:solidFill>
            <a:srgbClr val="4348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DBE6228-462E-4566-AC5B-D291B9786BB6}"/>
              </a:ext>
            </a:extLst>
          </p:cNvPr>
          <p:cNvGrpSpPr/>
          <p:nvPr/>
        </p:nvGrpSpPr>
        <p:grpSpPr>
          <a:xfrm>
            <a:off x="5940425" y="2774388"/>
            <a:ext cx="314325" cy="534987"/>
            <a:chOff x="5940425" y="2311400"/>
            <a:chExt cx="314325" cy="534987"/>
          </a:xfrm>
        </p:grpSpPr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83564288-ADC5-4D72-B156-B8AEC698F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0425" y="2311400"/>
              <a:ext cx="314325" cy="534987"/>
            </a:xfrm>
            <a:custGeom>
              <a:avLst/>
              <a:gdLst>
                <a:gd name="T0" fmla="*/ 80 w 80"/>
                <a:gd name="T1" fmla="*/ 40 h 136"/>
                <a:gd name="T2" fmla="*/ 40 w 80"/>
                <a:gd name="T3" fmla="*/ 0 h 136"/>
                <a:gd name="T4" fmla="*/ 0 w 80"/>
                <a:gd name="T5" fmla="*/ 40 h 136"/>
                <a:gd name="T6" fmla="*/ 12 w 80"/>
                <a:gd name="T7" fmla="*/ 69 h 136"/>
                <a:gd name="T8" fmla="*/ 12 w 80"/>
                <a:gd name="T9" fmla="*/ 136 h 136"/>
                <a:gd name="T10" fmla="*/ 40 w 80"/>
                <a:gd name="T11" fmla="*/ 122 h 136"/>
                <a:gd name="T12" fmla="*/ 68 w 80"/>
                <a:gd name="T13" fmla="*/ 136 h 136"/>
                <a:gd name="T14" fmla="*/ 68 w 80"/>
                <a:gd name="T15" fmla="*/ 69 h 136"/>
                <a:gd name="T16" fmla="*/ 80 w 80"/>
                <a:gd name="T17" fmla="*/ 40 h 136"/>
                <a:gd name="T18" fmla="*/ 8 w 80"/>
                <a:gd name="T19" fmla="*/ 40 h 136"/>
                <a:gd name="T20" fmla="*/ 40 w 80"/>
                <a:gd name="T21" fmla="*/ 8 h 136"/>
                <a:gd name="T22" fmla="*/ 72 w 80"/>
                <a:gd name="T23" fmla="*/ 40 h 136"/>
                <a:gd name="T24" fmla="*/ 40 w 80"/>
                <a:gd name="T25" fmla="*/ 72 h 136"/>
                <a:gd name="T26" fmla="*/ 8 w 80"/>
                <a:gd name="T27" fmla="*/ 40 h 136"/>
                <a:gd name="T28" fmla="*/ 60 w 80"/>
                <a:gd name="T29" fmla="*/ 123 h 136"/>
                <a:gd name="T30" fmla="*/ 44 w 80"/>
                <a:gd name="T31" fmla="*/ 115 h 136"/>
                <a:gd name="T32" fmla="*/ 44 w 80"/>
                <a:gd name="T33" fmla="*/ 104 h 136"/>
                <a:gd name="T34" fmla="*/ 36 w 80"/>
                <a:gd name="T35" fmla="*/ 104 h 136"/>
                <a:gd name="T36" fmla="*/ 36 w 80"/>
                <a:gd name="T37" fmla="*/ 115 h 136"/>
                <a:gd name="T38" fmla="*/ 20 w 80"/>
                <a:gd name="T39" fmla="*/ 123 h 136"/>
                <a:gd name="T40" fmla="*/ 20 w 80"/>
                <a:gd name="T41" fmla="*/ 75 h 136"/>
                <a:gd name="T42" fmla="*/ 40 w 80"/>
                <a:gd name="T43" fmla="*/ 80 h 136"/>
                <a:gd name="T44" fmla="*/ 60 w 80"/>
                <a:gd name="T45" fmla="*/ 75 h 136"/>
                <a:gd name="T46" fmla="*/ 60 w 80"/>
                <a:gd name="T47" fmla="*/ 12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136">
                  <a:moveTo>
                    <a:pt x="80" y="40"/>
                  </a:move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1"/>
                    <a:pt x="5" y="61"/>
                    <a:pt x="12" y="69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5" y="61"/>
                    <a:pt x="80" y="51"/>
                    <a:pt x="80" y="40"/>
                  </a:cubicBezTo>
                  <a:close/>
                  <a:moveTo>
                    <a:pt x="8" y="40"/>
                  </a:moveTo>
                  <a:cubicBezTo>
                    <a:pt x="8" y="22"/>
                    <a:pt x="22" y="8"/>
                    <a:pt x="40" y="8"/>
                  </a:cubicBezTo>
                  <a:cubicBezTo>
                    <a:pt x="58" y="8"/>
                    <a:pt x="72" y="22"/>
                    <a:pt x="72" y="40"/>
                  </a:cubicBezTo>
                  <a:cubicBezTo>
                    <a:pt x="72" y="58"/>
                    <a:pt x="58" y="72"/>
                    <a:pt x="40" y="72"/>
                  </a:cubicBezTo>
                  <a:cubicBezTo>
                    <a:pt x="22" y="72"/>
                    <a:pt x="8" y="58"/>
                    <a:pt x="8" y="40"/>
                  </a:cubicBezTo>
                  <a:close/>
                  <a:moveTo>
                    <a:pt x="60" y="123"/>
                  </a:moveTo>
                  <a:cubicBezTo>
                    <a:pt x="44" y="115"/>
                    <a:pt x="44" y="115"/>
                    <a:pt x="44" y="115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20" y="123"/>
                    <a:pt x="20" y="123"/>
                    <a:pt x="20" y="123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6" y="78"/>
                    <a:pt x="33" y="80"/>
                    <a:pt x="40" y="80"/>
                  </a:cubicBezTo>
                  <a:cubicBezTo>
                    <a:pt x="47" y="80"/>
                    <a:pt x="54" y="78"/>
                    <a:pt x="60" y="75"/>
                  </a:cubicBezTo>
                  <a:lnTo>
                    <a:pt x="60" y="123"/>
                  </a:lnTo>
                  <a:close/>
                </a:path>
              </a:pathLst>
            </a:cu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0075D7D5-54B1-4176-B969-EC26F4A76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3925" y="2374900"/>
              <a:ext cx="187325" cy="188912"/>
            </a:xfrm>
            <a:custGeom>
              <a:avLst/>
              <a:gdLst>
                <a:gd name="T0" fmla="*/ 24 w 48"/>
                <a:gd name="T1" fmla="*/ 48 h 48"/>
                <a:gd name="T2" fmla="*/ 48 w 48"/>
                <a:gd name="T3" fmla="*/ 24 h 48"/>
                <a:gd name="T4" fmla="*/ 24 w 48"/>
                <a:gd name="T5" fmla="*/ 0 h 48"/>
                <a:gd name="T6" fmla="*/ 0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40 w 48"/>
                <a:gd name="T13" fmla="*/ 24 h 48"/>
                <a:gd name="T14" fmla="*/ 24 w 48"/>
                <a:gd name="T15" fmla="*/ 40 h 48"/>
                <a:gd name="T16" fmla="*/ 8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8"/>
                  </a:moveTo>
                  <a:cubicBezTo>
                    <a:pt x="33" y="8"/>
                    <a:pt x="40" y="15"/>
                    <a:pt x="40" y="24"/>
                  </a:cubicBezTo>
                  <a:cubicBezTo>
                    <a:pt x="40" y="33"/>
                    <a:pt x="33" y="40"/>
                    <a:pt x="24" y="40"/>
                  </a:cubicBezTo>
                  <a:cubicBezTo>
                    <a:pt x="15" y="40"/>
                    <a:pt x="8" y="33"/>
                    <a:pt x="8" y="24"/>
                  </a:cubicBezTo>
                  <a:cubicBezTo>
                    <a:pt x="8" y="15"/>
                    <a:pt x="15" y="8"/>
                    <a:pt x="24" y="8"/>
                  </a:cubicBezTo>
                  <a:close/>
                </a:path>
              </a:pathLst>
            </a:cu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AA1E72C-EFFE-485C-A6A6-C9CC03E0A4DC}"/>
              </a:ext>
            </a:extLst>
          </p:cNvPr>
          <p:cNvGrpSpPr/>
          <p:nvPr/>
        </p:nvGrpSpPr>
        <p:grpSpPr>
          <a:xfrm>
            <a:off x="7794625" y="2785501"/>
            <a:ext cx="409575" cy="495300"/>
            <a:chOff x="7794625" y="2322513"/>
            <a:chExt cx="409575" cy="495300"/>
          </a:xfrm>
        </p:grpSpPr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C68EE584-8C3D-470B-B485-E419D42F8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94625" y="2322513"/>
              <a:ext cx="409575" cy="495300"/>
            </a:xfrm>
            <a:custGeom>
              <a:avLst/>
              <a:gdLst>
                <a:gd name="T0" fmla="*/ 96 w 104"/>
                <a:gd name="T1" fmla="*/ 9 h 126"/>
                <a:gd name="T2" fmla="*/ 74 w 104"/>
                <a:gd name="T3" fmla="*/ 7 h 126"/>
                <a:gd name="T4" fmla="*/ 30 w 104"/>
                <a:gd name="T5" fmla="*/ 7 h 126"/>
                <a:gd name="T6" fmla="*/ 8 w 104"/>
                <a:gd name="T7" fmla="*/ 9 h 126"/>
                <a:gd name="T8" fmla="*/ 7 w 104"/>
                <a:gd name="T9" fmla="*/ 9 h 126"/>
                <a:gd name="T10" fmla="*/ 0 w 104"/>
                <a:gd name="T11" fmla="*/ 15 h 126"/>
                <a:gd name="T12" fmla="*/ 0 w 104"/>
                <a:gd name="T13" fmla="*/ 70 h 126"/>
                <a:gd name="T14" fmla="*/ 51 w 104"/>
                <a:gd name="T15" fmla="*/ 126 h 126"/>
                <a:gd name="T16" fmla="*/ 52 w 104"/>
                <a:gd name="T17" fmla="*/ 126 h 126"/>
                <a:gd name="T18" fmla="*/ 53 w 104"/>
                <a:gd name="T19" fmla="*/ 126 h 126"/>
                <a:gd name="T20" fmla="*/ 104 w 104"/>
                <a:gd name="T21" fmla="*/ 70 h 126"/>
                <a:gd name="T22" fmla="*/ 104 w 104"/>
                <a:gd name="T23" fmla="*/ 16 h 126"/>
                <a:gd name="T24" fmla="*/ 96 w 104"/>
                <a:gd name="T25" fmla="*/ 9 h 126"/>
                <a:gd name="T26" fmla="*/ 96 w 104"/>
                <a:gd name="T27" fmla="*/ 70 h 126"/>
                <a:gd name="T28" fmla="*/ 52 w 104"/>
                <a:gd name="T29" fmla="*/ 118 h 126"/>
                <a:gd name="T30" fmla="*/ 8 w 104"/>
                <a:gd name="T31" fmla="*/ 70 h 126"/>
                <a:gd name="T32" fmla="*/ 8 w 104"/>
                <a:gd name="T33" fmla="*/ 18 h 126"/>
                <a:gd name="T34" fmla="*/ 34 w 104"/>
                <a:gd name="T35" fmla="*/ 14 h 126"/>
                <a:gd name="T36" fmla="*/ 70 w 104"/>
                <a:gd name="T37" fmla="*/ 14 h 126"/>
                <a:gd name="T38" fmla="*/ 88 w 104"/>
                <a:gd name="T39" fmla="*/ 18 h 126"/>
                <a:gd name="T40" fmla="*/ 96 w 104"/>
                <a:gd name="T41" fmla="*/ 18 h 126"/>
                <a:gd name="T42" fmla="*/ 96 w 104"/>
                <a:gd name="T43" fmla="*/ 7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" h="126">
                  <a:moveTo>
                    <a:pt x="96" y="9"/>
                  </a:moveTo>
                  <a:cubicBezTo>
                    <a:pt x="89" y="11"/>
                    <a:pt x="81" y="10"/>
                    <a:pt x="74" y="7"/>
                  </a:cubicBezTo>
                  <a:cubicBezTo>
                    <a:pt x="60" y="0"/>
                    <a:pt x="44" y="0"/>
                    <a:pt x="30" y="7"/>
                  </a:cubicBezTo>
                  <a:cubicBezTo>
                    <a:pt x="23" y="10"/>
                    <a:pt x="15" y="11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8"/>
                    <a:pt x="0" y="11"/>
                    <a:pt x="0" y="1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11"/>
                    <a:pt x="49" y="125"/>
                    <a:pt x="51" y="126"/>
                  </a:cubicBezTo>
                  <a:cubicBezTo>
                    <a:pt x="52" y="126"/>
                    <a:pt x="52" y="126"/>
                    <a:pt x="52" y="126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5" y="125"/>
                    <a:pt x="104" y="111"/>
                    <a:pt x="104" y="7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2"/>
                    <a:pt x="100" y="9"/>
                    <a:pt x="96" y="9"/>
                  </a:cubicBezTo>
                  <a:close/>
                  <a:moveTo>
                    <a:pt x="96" y="70"/>
                  </a:moveTo>
                  <a:cubicBezTo>
                    <a:pt x="96" y="102"/>
                    <a:pt x="59" y="115"/>
                    <a:pt x="52" y="118"/>
                  </a:cubicBezTo>
                  <a:cubicBezTo>
                    <a:pt x="45" y="115"/>
                    <a:pt x="8" y="102"/>
                    <a:pt x="8" y="70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7" y="19"/>
                    <a:pt x="26" y="18"/>
                    <a:pt x="34" y="14"/>
                  </a:cubicBezTo>
                  <a:cubicBezTo>
                    <a:pt x="45" y="9"/>
                    <a:pt x="59" y="9"/>
                    <a:pt x="70" y="14"/>
                  </a:cubicBezTo>
                  <a:cubicBezTo>
                    <a:pt x="76" y="17"/>
                    <a:pt x="82" y="18"/>
                    <a:pt x="88" y="18"/>
                  </a:cubicBezTo>
                  <a:cubicBezTo>
                    <a:pt x="91" y="18"/>
                    <a:pt x="93" y="18"/>
                    <a:pt x="96" y="18"/>
                  </a:cubicBezTo>
                  <a:lnTo>
                    <a:pt x="96" y="70"/>
                  </a:lnTo>
                  <a:close/>
                </a:path>
              </a:pathLst>
            </a:cu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F742EBD9-F22D-4EB0-944A-AC2BC0EAE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1625" y="2471738"/>
              <a:ext cx="157163" cy="157163"/>
            </a:xfrm>
            <a:custGeom>
              <a:avLst/>
              <a:gdLst>
                <a:gd name="T0" fmla="*/ 20 w 40"/>
                <a:gd name="T1" fmla="*/ 0 h 40"/>
                <a:gd name="T2" fmla="*/ 0 w 40"/>
                <a:gd name="T3" fmla="*/ 20 h 40"/>
                <a:gd name="T4" fmla="*/ 20 w 40"/>
                <a:gd name="T5" fmla="*/ 40 h 40"/>
                <a:gd name="T6" fmla="*/ 40 w 40"/>
                <a:gd name="T7" fmla="*/ 20 h 40"/>
                <a:gd name="T8" fmla="*/ 20 w 40"/>
                <a:gd name="T9" fmla="*/ 0 h 40"/>
                <a:gd name="T10" fmla="*/ 20 w 40"/>
                <a:gd name="T11" fmla="*/ 32 h 40"/>
                <a:gd name="T12" fmla="*/ 8 w 40"/>
                <a:gd name="T13" fmla="*/ 20 h 40"/>
                <a:gd name="T14" fmla="*/ 20 w 40"/>
                <a:gd name="T15" fmla="*/ 8 h 40"/>
                <a:gd name="T16" fmla="*/ 32 w 40"/>
                <a:gd name="T17" fmla="*/ 20 h 40"/>
                <a:gd name="T18" fmla="*/ 20 w 40"/>
                <a:gd name="T1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  <a:moveTo>
                    <a:pt x="20" y="32"/>
                  </a:moveTo>
                  <a:cubicBezTo>
                    <a:pt x="13" y="32"/>
                    <a:pt x="8" y="27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" y="8"/>
                    <a:pt x="32" y="13"/>
                    <a:pt x="32" y="20"/>
                  </a:cubicBezTo>
                  <a:cubicBezTo>
                    <a:pt x="32" y="27"/>
                    <a:pt x="27" y="32"/>
                    <a:pt x="20" y="32"/>
                  </a:cubicBezTo>
                  <a:close/>
                </a:path>
              </a:pathLst>
            </a:cu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4C27942-61BB-4582-8552-74FBA940F644}"/>
              </a:ext>
            </a:extLst>
          </p:cNvPr>
          <p:cNvGrpSpPr/>
          <p:nvPr/>
        </p:nvGrpSpPr>
        <p:grpSpPr>
          <a:xfrm>
            <a:off x="9731375" y="2852176"/>
            <a:ext cx="439738" cy="377825"/>
            <a:chOff x="9731375" y="2389188"/>
            <a:chExt cx="439738" cy="377825"/>
          </a:xfrm>
        </p:grpSpPr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F783D8B0-5BF9-45A5-A762-E3CC0A8EF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75" y="2389188"/>
              <a:ext cx="439738" cy="377825"/>
            </a:xfrm>
            <a:custGeom>
              <a:avLst/>
              <a:gdLst>
                <a:gd name="T0" fmla="*/ 190 w 277"/>
                <a:gd name="T1" fmla="*/ 114 h 238"/>
                <a:gd name="T2" fmla="*/ 139 w 277"/>
                <a:gd name="T3" fmla="*/ 0 h 238"/>
                <a:gd name="T4" fmla="*/ 87 w 277"/>
                <a:gd name="T5" fmla="*/ 114 h 238"/>
                <a:gd name="T6" fmla="*/ 0 w 277"/>
                <a:gd name="T7" fmla="*/ 47 h 238"/>
                <a:gd name="T8" fmla="*/ 22 w 277"/>
                <a:gd name="T9" fmla="*/ 238 h 238"/>
                <a:gd name="T10" fmla="*/ 255 w 277"/>
                <a:gd name="T11" fmla="*/ 238 h 238"/>
                <a:gd name="T12" fmla="*/ 277 w 277"/>
                <a:gd name="T13" fmla="*/ 47 h 238"/>
                <a:gd name="T14" fmla="*/ 190 w 277"/>
                <a:gd name="T15" fmla="*/ 114 h 238"/>
                <a:gd name="T16" fmla="*/ 237 w 277"/>
                <a:gd name="T17" fmla="*/ 218 h 238"/>
                <a:gd name="T18" fmla="*/ 40 w 277"/>
                <a:gd name="T19" fmla="*/ 218 h 238"/>
                <a:gd name="T20" fmla="*/ 25 w 277"/>
                <a:gd name="T21" fmla="*/ 92 h 238"/>
                <a:gd name="T22" fmla="*/ 94 w 277"/>
                <a:gd name="T23" fmla="*/ 144 h 238"/>
                <a:gd name="T24" fmla="*/ 139 w 277"/>
                <a:gd name="T25" fmla="*/ 47 h 238"/>
                <a:gd name="T26" fmla="*/ 183 w 277"/>
                <a:gd name="T27" fmla="*/ 144 h 238"/>
                <a:gd name="T28" fmla="*/ 252 w 277"/>
                <a:gd name="T29" fmla="*/ 92 h 238"/>
                <a:gd name="T30" fmla="*/ 237 w 277"/>
                <a:gd name="T31" fmla="*/ 2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38">
                  <a:moveTo>
                    <a:pt x="190" y="114"/>
                  </a:moveTo>
                  <a:lnTo>
                    <a:pt x="139" y="0"/>
                  </a:lnTo>
                  <a:lnTo>
                    <a:pt x="87" y="114"/>
                  </a:lnTo>
                  <a:lnTo>
                    <a:pt x="0" y="47"/>
                  </a:lnTo>
                  <a:lnTo>
                    <a:pt x="22" y="238"/>
                  </a:lnTo>
                  <a:lnTo>
                    <a:pt x="255" y="238"/>
                  </a:lnTo>
                  <a:lnTo>
                    <a:pt x="277" y="47"/>
                  </a:lnTo>
                  <a:lnTo>
                    <a:pt x="190" y="114"/>
                  </a:lnTo>
                  <a:close/>
                  <a:moveTo>
                    <a:pt x="237" y="218"/>
                  </a:moveTo>
                  <a:lnTo>
                    <a:pt x="40" y="218"/>
                  </a:lnTo>
                  <a:lnTo>
                    <a:pt x="25" y="92"/>
                  </a:lnTo>
                  <a:lnTo>
                    <a:pt x="94" y="144"/>
                  </a:lnTo>
                  <a:lnTo>
                    <a:pt x="139" y="47"/>
                  </a:lnTo>
                  <a:lnTo>
                    <a:pt x="183" y="144"/>
                  </a:lnTo>
                  <a:lnTo>
                    <a:pt x="252" y="92"/>
                  </a:lnTo>
                  <a:lnTo>
                    <a:pt x="237" y="218"/>
                  </a:lnTo>
                  <a:close/>
                </a:path>
              </a:pathLst>
            </a:cu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6" name="Rectangle 38">
              <a:extLst>
                <a:ext uri="{FF2B5EF4-FFF2-40B4-BE49-F238E27FC236}">
                  <a16:creationId xmlns:a16="http://schemas.microsoft.com/office/drawing/2014/main" id="{ECFD23C4-56E7-41DD-9770-61E93F327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9800" y="2673351"/>
              <a:ext cx="242888" cy="30163"/>
            </a:xfrm>
            <a:prstGeom prst="rect">
              <a:avLst/>
            </a:prstGeom>
            <a:solidFill>
              <a:srgbClr val="434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08611E0-3A80-4309-8645-CD917D8B204B}"/>
              </a:ext>
            </a:extLst>
          </p:cNvPr>
          <p:cNvGrpSpPr/>
          <p:nvPr/>
        </p:nvGrpSpPr>
        <p:grpSpPr>
          <a:xfrm>
            <a:off x="1523659" y="4458366"/>
            <a:ext cx="1340533" cy="1581903"/>
            <a:chOff x="1523659" y="4458366"/>
            <a:chExt cx="1340533" cy="1581903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1FFD1DC-B1DD-4ADA-954C-08B477832AEB}"/>
                </a:ext>
              </a:extLst>
            </p:cNvPr>
            <p:cNvSpPr txBox="1"/>
            <p:nvPr/>
          </p:nvSpPr>
          <p:spPr>
            <a:xfrm>
              <a:off x="1588631" y="4458366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2F935DD3-9148-4376-9420-073E916F82DF}"/>
                </a:ext>
              </a:extLst>
            </p:cNvPr>
            <p:cNvSpPr/>
            <p:nvPr/>
          </p:nvSpPr>
          <p:spPr>
            <a:xfrm>
              <a:off x="1523659" y="5011398"/>
              <a:ext cx="1340533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034AD1D-B92F-4197-8962-516ECBDB1B14}"/>
              </a:ext>
            </a:extLst>
          </p:cNvPr>
          <p:cNvGrpSpPr/>
          <p:nvPr/>
        </p:nvGrpSpPr>
        <p:grpSpPr>
          <a:xfrm>
            <a:off x="3474696" y="4458366"/>
            <a:ext cx="1340533" cy="1581903"/>
            <a:chOff x="1523659" y="4458366"/>
            <a:chExt cx="1340533" cy="1581903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5F7418C0-DC16-46A4-9F49-A0F6734B5076}"/>
                </a:ext>
              </a:extLst>
            </p:cNvPr>
            <p:cNvSpPr txBox="1"/>
            <p:nvPr/>
          </p:nvSpPr>
          <p:spPr>
            <a:xfrm>
              <a:off x="1588631" y="4458366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0972AB4-C90C-4169-A8A2-05B527B216C7}"/>
                </a:ext>
              </a:extLst>
            </p:cNvPr>
            <p:cNvSpPr/>
            <p:nvPr/>
          </p:nvSpPr>
          <p:spPr>
            <a:xfrm>
              <a:off x="1523659" y="5011398"/>
              <a:ext cx="1340533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6A49C98-B70E-4308-B10F-6007A324FA1F}"/>
              </a:ext>
            </a:extLst>
          </p:cNvPr>
          <p:cNvGrpSpPr/>
          <p:nvPr/>
        </p:nvGrpSpPr>
        <p:grpSpPr>
          <a:xfrm>
            <a:off x="5425733" y="4458366"/>
            <a:ext cx="1340533" cy="1581903"/>
            <a:chOff x="1523659" y="4458366"/>
            <a:chExt cx="1340533" cy="1581903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AD7C6825-B867-4F43-8566-CA49C1B27DED}"/>
                </a:ext>
              </a:extLst>
            </p:cNvPr>
            <p:cNvSpPr txBox="1"/>
            <p:nvPr/>
          </p:nvSpPr>
          <p:spPr>
            <a:xfrm>
              <a:off x="1588631" y="4458366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848E593-8BDB-4396-9609-43A02D4BAE6A}"/>
                </a:ext>
              </a:extLst>
            </p:cNvPr>
            <p:cNvSpPr/>
            <p:nvPr/>
          </p:nvSpPr>
          <p:spPr>
            <a:xfrm>
              <a:off x="1523659" y="5011398"/>
              <a:ext cx="1340533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299E31C9-D847-4F77-B998-06122274549E}"/>
              </a:ext>
            </a:extLst>
          </p:cNvPr>
          <p:cNvGrpSpPr/>
          <p:nvPr/>
        </p:nvGrpSpPr>
        <p:grpSpPr>
          <a:xfrm>
            <a:off x="7376770" y="4458366"/>
            <a:ext cx="1340533" cy="1581903"/>
            <a:chOff x="1523659" y="4458366"/>
            <a:chExt cx="1340533" cy="1581903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CCBAFF48-CBDF-44A6-98A2-065661CB0D4D}"/>
                </a:ext>
              </a:extLst>
            </p:cNvPr>
            <p:cNvSpPr txBox="1"/>
            <p:nvPr/>
          </p:nvSpPr>
          <p:spPr>
            <a:xfrm>
              <a:off x="1588631" y="4458366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1B4D6C8-17B6-4110-AA09-E11F9148E2B5}"/>
                </a:ext>
              </a:extLst>
            </p:cNvPr>
            <p:cNvSpPr/>
            <p:nvPr/>
          </p:nvSpPr>
          <p:spPr>
            <a:xfrm>
              <a:off x="1523659" y="5011398"/>
              <a:ext cx="1340533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1E5B2E28-2C96-44F3-B070-74E6B1A6BD4D}"/>
              </a:ext>
            </a:extLst>
          </p:cNvPr>
          <p:cNvGrpSpPr/>
          <p:nvPr/>
        </p:nvGrpSpPr>
        <p:grpSpPr>
          <a:xfrm>
            <a:off x="9327808" y="4446329"/>
            <a:ext cx="1340533" cy="1581903"/>
            <a:chOff x="1523659" y="4458366"/>
            <a:chExt cx="1340533" cy="1581903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799ABD6-35FC-47C1-911B-E146CCF6C0A1}"/>
                </a:ext>
              </a:extLst>
            </p:cNvPr>
            <p:cNvSpPr txBox="1"/>
            <p:nvPr/>
          </p:nvSpPr>
          <p:spPr>
            <a:xfrm>
              <a:off x="1588631" y="4458366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683BCFF8-7478-49E2-B4EB-68CB86E733F3}"/>
                </a:ext>
              </a:extLst>
            </p:cNvPr>
            <p:cNvSpPr/>
            <p:nvPr/>
          </p:nvSpPr>
          <p:spPr>
            <a:xfrm>
              <a:off x="1523659" y="5011398"/>
              <a:ext cx="1340533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88712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69551B5-353F-437F-B14C-7F6A0772677F}"/>
              </a:ext>
            </a:extLst>
          </p:cNvPr>
          <p:cNvGrpSpPr/>
          <p:nvPr/>
        </p:nvGrpSpPr>
        <p:grpSpPr>
          <a:xfrm>
            <a:off x="2867478" y="2098583"/>
            <a:ext cx="6588876" cy="3577820"/>
            <a:chOff x="2867478" y="2098583"/>
            <a:chExt cx="6588876" cy="3577820"/>
          </a:xfrm>
        </p:grpSpPr>
        <p:sp>
          <p:nvSpPr>
            <p:cNvPr id="33" name="等腰三角形 21">
              <a:extLst>
                <a:ext uri="{FF2B5EF4-FFF2-40B4-BE49-F238E27FC236}">
                  <a16:creationId xmlns:a16="http://schemas.microsoft.com/office/drawing/2014/main" id="{EB77E1FB-CE21-4EFC-9111-490F37C72171}"/>
                </a:ext>
              </a:extLst>
            </p:cNvPr>
            <p:cNvSpPr/>
            <p:nvPr/>
          </p:nvSpPr>
          <p:spPr bwMode="auto">
            <a:xfrm rot="16200000" flipH="1">
              <a:off x="6108741" y="2308435"/>
              <a:ext cx="2837114" cy="2890717"/>
            </a:xfrm>
            <a:custGeom>
              <a:avLst/>
              <a:gdLst>
                <a:gd name="connsiteX0" fmla="*/ 0 w 3169466"/>
                <a:gd name="connsiteY0" fmla="*/ 3096344 h 3096344"/>
                <a:gd name="connsiteX1" fmla="*/ 1508539 w 3169466"/>
                <a:gd name="connsiteY1" fmla="*/ 0 h 3096344"/>
                <a:gd name="connsiteX2" fmla="*/ 3169466 w 3169466"/>
                <a:gd name="connsiteY2" fmla="*/ 3096344 h 3096344"/>
                <a:gd name="connsiteX3" fmla="*/ 0 w 3169466"/>
                <a:gd name="connsiteY3" fmla="*/ 3096344 h 3096344"/>
                <a:gd name="connsiteX0" fmla="*/ 0 w 3017066"/>
                <a:gd name="connsiteY0" fmla="*/ 3083644 h 3096344"/>
                <a:gd name="connsiteX1" fmla="*/ 1356139 w 3017066"/>
                <a:gd name="connsiteY1" fmla="*/ 0 h 3096344"/>
                <a:gd name="connsiteX2" fmla="*/ 3017066 w 3017066"/>
                <a:gd name="connsiteY2" fmla="*/ 3096344 h 3096344"/>
                <a:gd name="connsiteX3" fmla="*/ 0 w 3017066"/>
                <a:gd name="connsiteY3" fmla="*/ 3083644 h 3096344"/>
                <a:gd name="connsiteX0" fmla="*/ 0 w 3017066"/>
                <a:gd name="connsiteY0" fmla="*/ 3083644 h 3096344"/>
                <a:gd name="connsiteX1" fmla="*/ 181393 w 3017066"/>
                <a:gd name="connsiteY1" fmla="*/ 2273423 h 3096344"/>
                <a:gd name="connsiteX2" fmla="*/ 1356139 w 3017066"/>
                <a:gd name="connsiteY2" fmla="*/ 0 h 3096344"/>
                <a:gd name="connsiteX3" fmla="*/ 3017066 w 3017066"/>
                <a:gd name="connsiteY3" fmla="*/ 3096344 h 3096344"/>
                <a:gd name="connsiteX4" fmla="*/ 0 w 3017066"/>
                <a:gd name="connsiteY4" fmla="*/ 3083644 h 3096344"/>
                <a:gd name="connsiteX0" fmla="*/ 0 w 3017066"/>
                <a:gd name="connsiteY0" fmla="*/ 3083644 h 3096344"/>
                <a:gd name="connsiteX1" fmla="*/ 181393 w 3017066"/>
                <a:gd name="connsiteY1" fmla="*/ 2222623 h 3096344"/>
                <a:gd name="connsiteX2" fmla="*/ 1356139 w 3017066"/>
                <a:gd name="connsiteY2" fmla="*/ 0 h 3096344"/>
                <a:gd name="connsiteX3" fmla="*/ 3017066 w 3017066"/>
                <a:gd name="connsiteY3" fmla="*/ 3096344 h 3096344"/>
                <a:gd name="connsiteX4" fmla="*/ 0 w 3017066"/>
                <a:gd name="connsiteY4" fmla="*/ 3083644 h 3096344"/>
                <a:gd name="connsiteX0" fmla="*/ 0 w 3017066"/>
                <a:gd name="connsiteY0" fmla="*/ 3083644 h 3096344"/>
                <a:gd name="connsiteX1" fmla="*/ 105193 w 3017066"/>
                <a:gd name="connsiteY1" fmla="*/ 2425823 h 3096344"/>
                <a:gd name="connsiteX2" fmla="*/ 1356139 w 3017066"/>
                <a:gd name="connsiteY2" fmla="*/ 0 h 3096344"/>
                <a:gd name="connsiteX3" fmla="*/ 3017066 w 3017066"/>
                <a:gd name="connsiteY3" fmla="*/ 3096344 h 3096344"/>
                <a:gd name="connsiteX4" fmla="*/ 0 w 3017066"/>
                <a:gd name="connsiteY4" fmla="*/ 3083644 h 3096344"/>
                <a:gd name="connsiteX0" fmla="*/ 0 w 3017066"/>
                <a:gd name="connsiteY0" fmla="*/ 2601044 h 2613744"/>
                <a:gd name="connsiteX1" fmla="*/ 105193 w 3017066"/>
                <a:gd name="connsiteY1" fmla="*/ 1943223 h 2613744"/>
                <a:gd name="connsiteX2" fmla="*/ 1368839 w 3017066"/>
                <a:gd name="connsiteY2" fmla="*/ 0 h 2613744"/>
                <a:gd name="connsiteX3" fmla="*/ 3017066 w 3017066"/>
                <a:gd name="connsiteY3" fmla="*/ 2613744 h 2613744"/>
                <a:gd name="connsiteX4" fmla="*/ 0 w 3017066"/>
                <a:gd name="connsiteY4" fmla="*/ 2601044 h 2613744"/>
                <a:gd name="connsiteX0" fmla="*/ 537730 w 2919796"/>
                <a:gd name="connsiteY0" fmla="*/ 2702644 h 2702644"/>
                <a:gd name="connsiteX1" fmla="*/ 7923 w 2919796"/>
                <a:gd name="connsiteY1" fmla="*/ 1943223 h 2702644"/>
                <a:gd name="connsiteX2" fmla="*/ 1271569 w 2919796"/>
                <a:gd name="connsiteY2" fmla="*/ 0 h 2702644"/>
                <a:gd name="connsiteX3" fmla="*/ 2919796 w 2919796"/>
                <a:gd name="connsiteY3" fmla="*/ 2613744 h 2702644"/>
                <a:gd name="connsiteX4" fmla="*/ 537730 w 2919796"/>
                <a:gd name="connsiteY4" fmla="*/ 2702644 h 2702644"/>
                <a:gd name="connsiteX0" fmla="*/ 552634 w 2934700"/>
                <a:gd name="connsiteY0" fmla="*/ 2702644 h 2702644"/>
                <a:gd name="connsiteX1" fmla="*/ 22827 w 2934700"/>
                <a:gd name="connsiteY1" fmla="*/ 1943223 h 2702644"/>
                <a:gd name="connsiteX2" fmla="*/ 1286473 w 2934700"/>
                <a:gd name="connsiteY2" fmla="*/ 0 h 2702644"/>
                <a:gd name="connsiteX3" fmla="*/ 2934700 w 2934700"/>
                <a:gd name="connsiteY3" fmla="*/ 2613744 h 2702644"/>
                <a:gd name="connsiteX4" fmla="*/ 552634 w 2934700"/>
                <a:gd name="connsiteY4" fmla="*/ 2702644 h 2702644"/>
                <a:gd name="connsiteX0" fmla="*/ 529807 w 2911873"/>
                <a:gd name="connsiteY0" fmla="*/ 2702644 h 2702644"/>
                <a:gd name="connsiteX1" fmla="*/ 0 w 2911873"/>
                <a:gd name="connsiteY1" fmla="*/ 1943223 h 2702644"/>
                <a:gd name="connsiteX2" fmla="*/ 1263646 w 2911873"/>
                <a:gd name="connsiteY2" fmla="*/ 0 h 2702644"/>
                <a:gd name="connsiteX3" fmla="*/ 2911873 w 2911873"/>
                <a:gd name="connsiteY3" fmla="*/ 2613744 h 2702644"/>
                <a:gd name="connsiteX4" fmla="*/ 529807 w 2911873"/>
                <a:gd name="connsiteY4" fmla="*/ 2702644 h 2702644"/>
                <a:gd name="connsiteX0" fmla="*/ 529807 w 2911873"/>
                <a:gd name="connsiteY0" fmla="*/ 2702644 h 2702644"/>
                <a:gd name="connsiteX1" fmla="*/ 0 w 2911873"/>
                <a:gd name="connsiteY1" fmla="*/ 1943223 h 2702644"/>
                <a:gd name="connsiteX2" fmla="*/ 1263646 w 2911873"/>
                <a:gd name="connsiteY2" fmla="*/ 0 h 2702644"/>
                <a:gd name="connsiteX3" fmla="*/ 2911873 w 2911873"/>
                <a:gd name="connsiteY3" fmla="*/ 2613744 h 2702644"/>
                <a:gd name="connsiteX4" fmla="*/ 529807 w 2911873"/>
                <a:gd name="connsiteY4" fmla="*/ 2702644 h 2702644"/>
                <a:gd name="connsiteX0" fmla="*/ 529807 w 2911873"/>
                <a:gd name="connsiteY0" fmla="*/ 2702644 h 2844923"/>
                <a:gd name="connsiteX1" fmla="*/ 0 w 2911873"/>
                <a:gd name="connsiteY1" fmla="*/ 1943223 h 2844923"/>
                <a:gd name="connsiteX2" fmla="*/ 1263646 w 2911873"/>
                <a:gd name="connsiteY2" fmla="*/ 0 h 2844923"/>
                <a:gd name="connsiteX3" fmla="*/ 2911873 w 2911873"/>
                <a:gd name="connsiteY3" fmla="*/ 2613744 h 2844923"/>
                <a:gd name="connsiteX4" fmla="*/ 1241478 w 2911873"/>
                <a:gd name="connsiteY4" fmla="*/ 2844923 h 2844923"/>
                <a:gd name="connsiteX5" fmla="*/ 529807 w 2911873"/>
                <a:gd name="connsiteY5" fmla="*/ 2702644 h 2844923"/>
                <a:gd name="connsiteX0" fmla="*/ 529807 w 2619773"/>
                <a:gd name="connsiteY0" fmla="*/ 2702644 h 2844923"/>
                <a:gd name="connsiteX1" fmla="*/ 0 w 2619773"/>
                <a:gd name="connsiteY1" fmla="*/ 1943223 h 2844923"/>
                <a:gd name="connsiteX2" fmla="*/ 1263646 w 2619773"/>
                <a:gd name="connsiteY2" fmla="*/ 0 h 2844923"/>
                <a:gd name="connsiteX3" fmla="*/ 2619773 w 2619773"/>
                <a:gd name="connsiteY3" fmla="*/ 2143844 h 2844923"/>
                <a:gd name="connsiteX4" fmla="*/ 1241478 w 2619773"/>
                <a:gd name="connsiteY4" fmla="*/ 2844923 h 2844923"/>
                <a:gd name="connsiteX5" fmla="*/ 529807 w 2619773"/>
                <a:gd name="connsiteY5" fmla="*/ 2702644 h 2844923"/>
                <a:gd name="connsiteX0" fmla="*/ 529807 w 2619773"/>
                <a:gd name="connsiteY0" fmla="*/ 2702644 h 2959223"/>
                <a:gd name="connsiteX1" fmla="*/ 0 w 2619773"/>
                <a:gd name="connsiteY1" fmla="*/ 1943223 h 2959223"/>
                <a:gd name="connsiteX2" fmla="*/ 1263646 w 2619773"/>
                <a:gd name="connsiteY2" fmla="*/ 0 h 2959223"/>
                <a:gd name="connsiteX3" fmla="*/ 2619773 w 2619773"/>
                <a:gd name="connsiteY3" fmla="*/ 2143844 h 2959223"/>
                <a:gd name="connsiteX4" fmla="*/ 1216078 w 2619773"/>
                <a:gd name="connsiteY4" fmla="*/ 2959223 h 2959223"/>
                <a:gd name="connsiteX5" fmla="*/ 529807 w 2619773"/>
                <a:gd name="connsiteY5" fmla="*/ 2702644 h 2959223"/>
                <a:gd name="connsiteX0" fmla="*/ 529807 w 2619773"/>
                <a:gd name="connsiteY0" fmla="*/ 2702644 h 2959223"/>
                <a:gd name="connsiteX1" fmla="*/ 0 w 2619773"/>
                <a:gd name="connsiteY1" fmla="*/ 1943223 h 2959223"/>
                <a:gd name="connsiteX2" fmla="*/ 1263646 w 2619773"/>
                <a:gd name="connsiteY2" fmla="*/ 0 h 2959223"/>
                <a:gd name="connsiteX3" fmla="*/ 2619773 w 2619773"/>
                <a:gd name="connsiteY3" fmla="*/ 2143844 h 2959223"/>
                <a:gd name="connsiteX4" fmla="*/ 1216078 w 2619773"/>
                <a:gd name="connsiteY4" fmla="*/ 2959223 h 2959223"/>
                <a:gd name="connsiteX5" fmla="*/ 529807 w 2619773"/>
                <a:gd name="connsiteY5" fmla="*/ 2702644 h 2959223"/>
                <a:gd name="connsiteX0" fmla="*/ 529807 w 2619773"/>
                <a:gd name="connsiteY0" fmla="*/ 2702644 h 2959223"/>
                <a:gd name="connsiteX1" fmla="*/ 0 w 2619773"/>
                <a:gd name="connsiteY1" fmla="*/ 1943223 h 2959223"/>
                <a:gd name="connsiteX2" fmla="*/ 1263646 w 2619773"/>
                <a:gd name="connsiteY2" fmla="*/ 0 h 2959223"/>
                <a:gd name="connsiteX3" fmla="*/ 2619773 w 2619773"/>
                <a:gd name="connsiteY3" fmla="*/ 2143844 h 2959223"/>
                <a:gd name="connsiteX4" fmla="*/ 1216078 w 2619773"/>
                <a:gd name="connsiteY4" fmla="*/ 2959223 h 2959223"/>
                <a:gd name="connsiteX5" fmla="*/ 529807 w 2619773"/>
                <a:gd name="connsiteY5" fmla="*/ 2702644 h 2959223"/>
                <a:gd name="connsiteX0" fmla="*/ 529807 w 2708673"/>
                <a:gd name="connsiteY0" fmla="*/ 2702644 h 2959223"/>
                <a:gd name="connsiteX1" fmla="*/ 0 w 2708673"/>
                <a:gd name="connsiteY1" fmla="*/ 1943223 h 2959223"/>
                <a:gd name="connsiteX2" fmla="*/ 1263646 w 2708673"/>
                <a:gd name="connsiteY2" fmla="*/ 0 h 2959223"/>
                <a:gd name="connsiteX3" fmla="*/ 2708673 w 2708673"/>
                <a:gd name="connsiteY3" fmla="*/ 2258144 h 2959223"/>
                <a:gd name="connsiteX4" fmla="*/ 1216078 w 2708673"/>
                <a:gd name="connsiteY4" fmla="*/ 2959223 h 2959223"/>
                <a:gd name="connsiteX5" fmla="*/ 529807 w 2708673"/>
                <a:gd name="connsiteY5" fmla="*/ 2702644 h 2959223"/>
                <a:gd name="connsiteX0" fmla="*/ 529807 w 2708673"/>
                <a:gd name="connsiteY0" fmla="*/ 2702644 h 3035423"/>
                <a:gd name="connsiteX1" fmla="*/ 0 w 2708673"/>
                <a:gd name="connsiteY1" fmla="*/ 1943223 h 3035423"/>
                <a:gd name="connsiteX2" fmla="*/ 1263646 w 2708673"/>
                <a:gd name="connsiteY2" fmla="*/ 0 h 3035423"/>
                <a:gd name="connsiteX3" fmla="*/ 2708673 w 2708673"/>
                <a:gd name="connsiteY3" fmla="*/ 2258144 h 3035423"/>
                <a:gd name="connsiteX4" fmla="*/ 1216078 w 2708673"/>
                <a:gd name="connsiteY4" fmla="*/ 3035423 h 3035423"/>
                <a:gd name="connsiteX5" fmla="*/ 529807 w 2708673"/>
                <a:gd name="connsiteY5" fmla="*/ 2702644 h 3035423"/>
                <a:gd name="connsiteX0" fmla="*/ 631407 w 2810273"/>
                <a:gd name="connsiteY0" fmla="*/ 2702644 h 3035423"/>
                <a:gd name="connsiteX1" fmla="*/ 0 w 2810273"/>
                <a:gd name="connsiteY1" fmla="*/ 1994023 h 3035423"/>
                <a:gd name="connsiteX2" fmla="*/ 1365246 w 2810273"/>
                <a:gd name="connsiteY2" fmla="*/ 0 h 3035423"/>
                <a:gd name="connsiteX3" fmla="*/ 2810273 w 2810273"/>
                <a:gd name="connsiteY3" fmla="*/ 2258144 h 3035423"/>
                <a:gd name="connsiteX4" fmla="*/ 1317678 w 2810273"/>
                <a:gd name="connsiteY4" fmla="*/ 3035423 h 3035423"/>
                <a:gd name="connsiteX5" fmla="*/ 631407 w 2810273"/>
                <a:gd name="connsiteY5" fmla="*/ 2702644 h 3035423"/>
                <a:gd name="connsiteX0" fmla="*/ 631407 w 2899173"/>
                <a:gd name="connsiteY0" fmla="*/ 2702644 h 3035423"/>
                <a:gd name="connsiteX1" fmla="*/ 0 w 2899173"/>
                <a:gd name="connsiteY1" fmla="*/ 1994023 h 3035423"/>
                <a:gd name="connsiteX2" fmla="*/ 1365246 w 2899173"/>
                <a:gd name="connsiteY2" fmla="*/ 0 h 3035423"/>
                <a:gd name="connsiteX3" fmla="*/ 2899173 w 2899173"/>
                <a:gd name="connsiteY3" fmla="*/ 2461344 h 3035423"/>
                <a:gd name="connsiteX4" fmla="*/ 1317678 w 2899173"/>
                <a:gd name="connsiteY4" fmla="*/ 3035423 h 3035423"/>
                <a:gd name="connsiteX5" fmla="*/ 631407 w 2899173"/>
                <a:gd name="connsiteY5" fmla="*/ 2702644 h 3035423"/>
                <a:gd name="connsiteX0" fmla="*/ 631407 w 2899173"/>
                <a:gd name="connsiteY0" fmla="*/ 2702644 h 3035423"/>
                <a:gd name="connsiteX1" fmla="*/ 0 w 2899173"/>
                <a:gd name="connsiteY1" fmla="*/ 1994023 h 3035423"/>
                <a:gd name="connsiteX2" fmla="*/ 1365246 w 2899173"/>
                <a:gd name="connsiteY2" fmla="*/ 0 h 3035423"/>
                <a:gd name="connsiteX3" fmla="*/ 2899173 w 2899173"/>
                <a:gd name="connsiteY3" fmla="*/ 2461344 h 3035423"/>
                <a:gd name="connsiteX4" fmla="*/ 1317678 w 2899173"/>
                <a:gd name="connsiteY4" fmla="*/ 3035423 h 3035423"/>
                <a:gd name="connsiteX5" fmla="*/ 631407 w 2899173"/>
                <a:gd name="connsiteY5" fmla="*/ 2702644 h 3035423"/>
                <a:gd name="connsiteX0" fmla="*/ 631407 w 2899173"/>
                <a:gd name="connsiteY0" fmla="*/ 2702644 h 3086223"/>
                <a:gd name="connsiteX1" fmla="*/ 0 w 2899173"/>
                <a:gd name="connsiteY1" fmla="*/ 1994023 h 3086223"/>
                <a:gd name="connsiteX2" fmla="*/ 1365246 w 2899173"/>
                <a:gd name="connsiteY2" fmla="*/ 0 h 3086223"/>
                <a:gd name="connsiteX3" fmla="*/ 2899173 w 2899173"/>
                <a:gd name="connsiteY3" fmla="*/ 2461344 h 3086223"/>
                <a:gd name="connsiteX4" fmla="*/ 1330378 w 2899173"/>
                <a:gd name="connsiteY4" fmla="*/ 3086223 h 3086223"/>
                <a:gd name="connsiteX5" fmla="*/ 631407 w 2899173"/>
                <a:gd name="connsiteY5" fmla="*/ 2702644 h 3086223"/>
                <a:gd name="connsiteX0" fmla="*/ 631407 w 2899173"/>
                <a:gd name="connsiteY0" fmla="*/ 2702644 h 3060823"/>
                <a:gd name="connsiteX1" fmla="*/ 0 w 2899173"/>
                <a:gd name="connsiteY1" fmla="*/ 1994023 h 3060823"/>
                <a:gd name="connsiteX2" fmla="*/ 1365246 w 2899173"/>
                <a:gd name="connsiteY2" fmla="*/ 0 h 3060823"/>
                <a:gd name="connsiteX3" fmla="*/ 2899173 w 2899173"/>
                <a:gd name="connsiteY3" fmla="*/ 2461344 h 3060823"/>
                <a:gd name="connsiteX4" fmla="*/ 1508178 w 2899173"/>
                <a:gd name="connsiteY4" fmla="*/ 3060823 h 3060823"/>
                <a:gd name="connsiteX5" fmla="*/ 631407 w 2899173"/>
                <a:gd name="connsiteY5" fmla="*/ 2702644 h 3060823"/>
                <a:gd name="connsiteX0" fmla="*/ 631407 w 2899173"/>
                <a:gd name="connsiteY0" fmla="*/ 2702644 h 3060823"/>
                <a:gd name="connsiteX1" fmla="*/ 0 w 2899173"/>
                <a:gd name="connsiteY1" fmla="*/ 1994023 h 3060823"/>
                <a:gd name="connsiteX2" fmla="*/ 1365246 w 2899173"/>
                <a:gd name="connsiteY2" fmla="*/ 0 h 3060823"/>
                <a:gd name="connsiteX3" fmla="*/ 2899173 w 2899173"/>
                <a:gd name="connsiteY3" fmla="*/ 2461344 h 3060823"/>
                <a:gd name="connsiteX4" fmla="*/ 1508178 w 2899173"/>
                <a:gd name="connsiteY4" fmla="*/ 3060823 h 3060823"/>
                <a:gd name="connsiteX5" fmla="*/ 631407 w 2899173"/>
                <a:gd name="connsiteY5" fmla="*/ 2702644 h 3060823"/>
                <a:gd name="connsiteX0" fmla="*/ 631407 w 2899173"/>
                <a:gd name="connsiteY0" fmla="*/ 2702644 h 3060823"/>
                <a:gd name="connsiteX1" fmla="*/ 0 w 2899173"/>
                <a:gd name="connsiteY1" fmla="*/ 1994023 h 3060823"/>
                <a:gd name="connsiteX2" fmla="*/ 1365246 w 2899173"/>
                <a:gd name="connsiteY2" fmla="*/ 0 h 3060823"/>
                <a:gd name="connsiteX3" fmla="*/ 2899173 w 2899173"/>
                <a:gd name="connsiteY3" fmla="*/ 2461344 h 3060823"/>
                <a:gd name="connsiteX4" fmla="*/ 1508178 w 2899173"/>
                <a:gd name="connsiteY4" fmla="*/ 3060823 h 3060823"/>
                <a:gd name="connsiteX5" fmla="*/ 631407 w 2899173"/>
                <a:gd name="connsiteY5" fmla="*/ 2702644 h 3060823"/>
                <a:gd name="connsiteX0" fmla="*/ 663159 w 2930925"/>
                <a:gd name="connsiteY0" fmla="*/ 2702644 h 3060823"/>
                <a:gd name="connsiteX1" fmla="*/ 0 w 2930925"/>
                <a:gd name="connsiteY1" fmla="*/ 2032204 h 3060823"/>
                <a:gd name="connsiteX2" fmla="*/ 1396998 w 2930925"/>
                <a:gd name="connsiteY2" fmla="*/ 0 h 3060823"/>
                <a:gd name="connsiteX3" fmla="*/ 2930925 w 2930925"/>
                <a:gd name="connsiteY3" fmla="*/ 2461344 h 3060823"/>
                <a:gd name="connsiteX4" fmla="*/ 1539930 w 2930925"/>
                <a:gd name="connsiteY4" fmla="*/ 3060823 h 3060823"/>
                <a:gd name="connsiteX5" fmla="*/ 663159 w 2930925"/>
                <a:gd name="connsiteY5" fmla="*/ 2702644 h 3060823"/>
                <a:gd name="connsiteX0" fmla="*/ 663159 w 2930925"/>
                <a:gd name="connsiteY0" fmla="*/ 2702644 h 3060823"/>
                <a:gd name="connsiteX1" fmla="*/ 0 w 2930925"/>
                <a:gd name="connsiteY1" fmla="*/ 2032204 h 3060823"/>
                <a:gd name="connsiteX2" fmla="*/ 1396998 w 2930925"/>
                <a:gd name="connsiteY2" fmla="*/ 0 h 3060823"/>
                <a:gd name="connsiteX3" fmla="*/ 2930925 w 2930925"/>
                <a:gd name="connsiteY3" fmla="*/ 2461344 h 3060823"/>
                <a:gd name="connsiteX4" fmla="*/ 1539930 w 2930925"/>
                <a:gd name="connsiteY4" fmla="*/ 3060823 h 3060823"/>
                <a:gd name="connsiteX5" fmla="*/ 663159 w 2930925"/>
                <a:gd name="connsiteY5" fmla="*/ 2702644 h 3060823"/>
                <a:gd name="connsiteX0" fmla="*/ 663159 w 2930925"/>
                <a:gd name="connsiteY0" fmla="*/ 2702644 h 3060823"/>
                <a:gd name="connsiteX1" fmla="*/ 0 w 2930925"/>
                <a:gd name="connsiteY1" fmla="*/ 2032204 h 3060823"/>
                <a:gd name="connsiteX2" fmla="*/ 1396998 w 2930925"/>
                <a:gd name="connsiteY2" fmla="*/ 0 h 3060823"/>
                <a:gd name="connsiteX3" fmla="*/ 2930925 w 2930925"/>
                <a:gd name="connsiteY3" fmla="*/ 2461344 h 3060823"/>
                <a:gd name="connsiteX4" fmla="*/ 1539930 w 2930925"/>
                <a:gd name="connsiteY4" fmla="*/ 3060823 h 3060823"/>
                <a:gd name="connsiteX5" fmla="*/ 663159 w 2930925"/>
                <a:gd name="connsiteY5" fmla="*/ 2702644 h 3060823"/>
                <a:gd name="connsiteX0" fmla="*/ 663159 w 2930925"/>
                <a:gd name="connsiteY0" fmla="*/ 2702644 h 3060823"/>
                <a:gd name="connsiteX1" fmla="*/ 0 w 2930925"/>
                <a:gd name="connsiteY1" fmla="*/ 2032204 h 3060823"/>
                <a:gd name="connsiteX2" fmla="*/ 1396998 w 2930925"/>
                <a:gd name="connsiteY2" fmla="*/ 0 h 3060823"/>
                <a:gd name="connsiteX3" fmla="*/ 2930925 w 2930925"/>
                <a:gd name="connsiteY3" fmla="*/ 2461344 h 3060823"/>
                <a:gd name="connsiteX4" fmla="*/ 1539930 w 2930925"/>
                <a:gd name="connsiteY4" fmla="*/ 3060823 h 3060823"/>
                <a:gd name="connsiteX5" fmla="*/ 663159 w 2930925"/>
                <a:gd name="connsiteY5" fmla="*/ 2702644 h 3060823"/>
                <a:gd name="connsiteX0" fmla="*/ 663159 w 2930925"/>
                <a:gd name="connsiteY0" fmla="*/ 2702644 h 2908539"/>
                <a:gd name="connsiteX1" fmla="*/ 0 w 2930925"/>
                <a:gd name="connsiteY1" fmla="*/ 2032204 h 2908539"/>
                <a:gd name="connsiteX2" fmla="*/ 1396998 w 2930925"/>
                <a:gd name="connsiteY2" fmla="*/ 0 h 2908539"/>
                <a:gd name="connsiteX3" fmla="*/ 2930925 w 2930925"/>
                <a:gd name="connsiteY3" fmla="*/ 2461344 h 2908539"/>
                <a:gd name="connsiteX4" fmla="*/ 1559196 w 2930925"/>
                <a:gd name="connsiteY4" fmla="*/ 2908539 h 2908539"/>
                <a:gd name="connsiteX5" fmla="*/ 663159 w 2930925"/>
                <a:gd name="connsiteY5" fmla="*/ 2702644 h 2908539"/>
                <a:gd name="connsiteX0" fmla="*/ 663159 w 2930925"/>
                <a:gd name="connsiteY0" fmla="*/ 2702644 h 2959458"/>
                <a:gd name="connsiteX1" fmla="*/ 0 w 2930925"/>
                <a:gd name="connsiteY1" fmla="*/ 2032204 h 2959458"/>
                <a:gd name="connsiteX2" fmla="*/ 1396998 w 2930925"/>
                <a:gd name="connsiteY2" fmla="*/ 0 h 2959458"/>
                <a:gd name="connsiteX3" fmla="*/ 2930925 w 2930925"/>
                <a:gd name="connsiteY3" fmla="*/ 2461344 h 2959458"/>
                <a:gd name="connsiteX4" fmla="*/ 1559412 w 2930925"/>
                <a:gd name="connsiteY4" fmla="*/ 2959458 h 2959458"/>
                <a:gd name="connsiteX5" fmla="*/ 663159 w 2930925"/>
                <a:gd name="connsiteY5" fmla="*/ 2702644 h 2959458"/>
                <a:gd name="connsiteX0" fmla="*/ 663159 w 2930925"/>
                <a:gd name="connsiteY0" fmla="*/ 2702644 h 2959458"/>
                <a:gd name="connsiteX1" fmla="*/ 0 w 2930925"/>
                <a:gd name="connsiteY1" fmla="*/ 2032204 h 2959458"/>
                <a:gd name="connsiteX2" fmla="*/ 1396998 w 2930925"/>
                <a:gd name="connsiteY2" fmla="*/ 0 h 2959458"/>
                <a:gd name="connsiteX3" fmla="*/ 2930925 w 2930925"/>
                <a:gd name="connsiteY3" fmla="*/ 2461344 h 2959458"/>
                <a:gd name="connsiteX4" fmla="*/ 1559412 w 2930925"/>
                <a:gd name="connsiteY4" fmla="*/ 2959458 h 2959458"/>
                <a:gd name="connsiteX5" fmla="*/ 663159 w 2930925"/>
                <a:gd name="connsiteY5" fmla="*/ 2702644 h 2959458"/>
                <a:gd name="connsiteX0" fmla="*/ 663159 w 2893222"/>
                <a:gd name="connsiteY0" fmla="*/ 2702644 h 2959458"/>
                <a:gd name="connsiteX1" fmla="*/ 0 w 2893222"/>
                <a:gd name="connsiteY1" fmla="*/ 2032204 h 2959458"/>
                <a:gd name="connsiteX2" fmla="*/ 1396998 w 2893222"/>
                <a:gd name="connsiteY2" fmla="*/ 0 h 2959458"/>
                <a:gd name="connsiteX3" fmla="*/ 2893222 w 2893222"/>
                <a:gd name="connsiteY3" fmla="*/ 2404291 h 2959458"/>
                <a:gd name="connsiteX4" fmla="*/ 1559412 w 2893222"/>
                <a:gd name="connsiteY4" fmla="*/ 2959458 h 2959458"/>
                <a:gd name="connsiteX5" fmla="*/ 663159 w 2893222"/>
                <a:gd name="connsiteY5" fmla="*/ 2702644 h 2959458"/>
                <a:gd name="connsiteX0" fmla="*/ 663159 w 2893222"/>
                <a:gd name="connsiteY0" fmla="*/ 2702644 h 2959458"/>
                <a:gd name="connsiteX1" fmla="*/ 0 w 2893222"/>
                <a:gd name="connsiteY1" fmla="*/ 2032204 h 2959458"/>
                <a:gd name="connsiteX2" fmla="*/ 1396998 w 2893222"/>
                <a:gd name="connsiteY2" fmla="*/ 0 h 2959458"/>
                <a:gd name="connsiteX3" fmla="*/ 2893222 w 2893222"/>
                <a:gd name="connsiteY3" fmla="*/ 2404291 h 2959458"/>
                <a:gd name="connsiteX4" fmla="*/ 1559412 w 2893222"/>
                <a:gd name="connsiteY4" fmla="*/ 2959458 h 2959458"/>
                <a:gd name="connsiteX5" fmla="*/ 663159 w 2893222"/>
                <a:gd name="connsiteY5" fmla="*/ 2702644 h 2959458"/>
                <a:gd name="connsiteX0" fmla="*/ 663159 w 2893222"/>
                <a:gd name="connsiteY0" fmla="*/ 2702644 h 2959458"/>
                <a:gd name="connsiteX1" fmla="*/ 0 w 2893222"/>
                <a:gd name="connsiteY1" fmla="*/ 2032204 h 2959458"/>
                <a:gd name="connsiteX2" fmla="*/ 1396998 w 2893222"/>
                <a:gd name="connsiteY2" fmla="*/ 0 h 2959458"/>
                <a:gd name="connsiteX3" fmla="*/ 2893222 w 2893222"/>
                <a:gd name="connsiteY3" fmla="*/ 2404291 h 2959458"/>
                <a:gd name="connsiteX4" fmla="*/ 1559412 w 2893222"/>
                <a:gd name="connsiteY4" fmla="*/ 2959458 h 2959458"/>
                <a:gd name="connsiteX5" fmla="*/ 663159 w 2893222"/>
                <a:gd name="connsiteY5" fmla="*/ 2702644 h 295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3222" h="2959458">
                  <a:moveTo>
                    <a:pt x="663159" y="2702644"/>
                  </a:moveTo>
                  <a:cubicBezTo>
                    <a:pt x="270694" y="2413616"/>
                    <a:pt x="297292" y="2480177"/>
                    <a:pt x="0" y="2032204"/>
                  </a:cubicBezTo>
                  <a:lnTo>
                    <a:pt x="1396998" y="0"/>
                  </a:lnTo>
                  <a:lnTo>
                    <a:pt x="2893222" y="2404291"/>
                  </a:lnTo>
                  <a:cubicBezTo>
                    <a:pt x="2180089" y="2991587"/>
                    <a:pt x="1930209" y="2931200"/>
                    <a:pt x="1559412" y="2959458"/>
                  </a:cubicBezTo>
                  <a:cubicBezTo>
                    <a:pt x="1254627" y="2941783"/>
                    <a:pt x="930144" y="2872952"/>
                    <a:pt x="663159" y="27026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eaVert" lIns="89430" tIns="44715" rIns="89430" bIns="44715" anchor="ctr"/>
            <a:lstStyle/>
            <a:p>
              <a:pPr>
                <a:defRPr/>
              </a:pPr>
              <a:endParaRPr lang="zh-CN" altLang="en-US" sz="1499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等腰三角形 21">
              <a:extLst>
                <a:ext uri="{FF2B5EF4-FFF2-40B4-BE49-F238E27FC236}">
                  <a16:creationId xmlns:a16="http://schemas.microsoft.com/office/drawing/2014/main" id="{B6B01CC4-DA76-4B79-9B57-596EE9FCF061}"/>
                </a:ext>
              </a:extLst>
            </p:cNvPr>
            <p:cNvSpPr/>
            <p:nvPr/>
          </p:nvSpPr>
          <p:spPr bwMode="auto">
            <a:xfrm rot="5400000">
              <a:off x="3309628" y="2308435"/>
              <a:ext cx="2837114" cy="2890717"/>
            </a:xfrm>
            <a:custGeom>
              <a:avLst/>
              <a:gdLst>
                <a:gd name="connsiteX0" fmla="*/ 0 w 3169466"/>
                <a:gd name="connsiteY0" fmla="*/ 3096344 h 3096344"/>
                <a:gd name="connsiteX1" fmla="*/ 1508539 w 3169466"/>
                <a:gd name="connsiteY1" fmla="*/ 0 h 3096344"/>
                <a:gd name="connsiteX2" fmla="*/ 3169466 w 3169466"/>
                <a:gd name="connsiteY2" fmla="*/ 3096344 h 3096344"/>
                <a:gd name="connsiteX3" fmla="*/ 0 w 3169466"/>
                <a:gd name="connsiteY3" fmla="*/ 3096344 h 3096344"/>
                <a:gd name="connsiteX0" fmla="*/ 0 w 3017066"/>
                <a:gd name="connsiteY0" fmla="*/ 3083644 h 3096344"/>
                <a:gd name="connsiteX1" fmla="*/ 1356139 w 3017066"/>
                <a:gd name="connsiteY1" fmla="*/ 0 h 3096344"/>
                <a:gd name="connsiteX2" fmla="*/ 3017066 w 3017066"/>
                <a:gd name="connsiteY2" fmla="*/ 3096344 h 3096344"/>
                <a:gd name="connsiteX3" fmla="*/ 0 w 3017066"/>
                <a:gd name="connsiteY3" fmla="*/ 3083644 h 3096344"/>
                <a:gd name="connsiteX0" fmla="*/ 0 w 3017066"/>
                <a:gd name="connsiteY0" fmla="*/ 3083644 h 3096344"/>
                <a:gd name="connsiteX1" fmla="*/ 181393 w 3017066"/>
                <a:gd name="connsiteY1" fmla="*/ 2273423 h 3096344"/>
                <a:gd name="connsiteX2" fmla="*/ 1356139 w 3017066"/>
                <a:gd name="connsiteY2" fmla="*/ 0 h 3096344"/>
                <a:gd name="connsiteX3" fmla="*/ 3017066 w 3017066"/>
                <a:gd name="connsiteY3" fmla="*/ 3096344 h 3096344"/>
                <a:gd name="connsiteX4" fmla="*/ 0 w 3017066"/>
                <a:gd name="connsiteY4" fmla="*/ 3083644 h 3096344"/>
                <a:gd name="connsiteX0" fmla="*/ 0 w 3017066"/>
                <a:gd name="connsiteY0" fmla="*/ 3083644 h 3096344"/>
                <a:gd name="connsiteX1" fmla="*/ 181393 w 3017066"/>
                <a:gd name="connsiteY1" fmla="*/ 2222623 h 3096344"/>
                <a:gd name="connsiteX2" fmla="*/ 1356139 w 3017066"/>
                <a:gd name="connsiteY2" fmla="*/ 0 h 3096344"/>
                <a:gd name="connsiteX3" fmla="*/ 3017066 w 3017066"/>
                <a:gd name="connsiteY3" fmla="*/ 3096344 h 3096344"/>
                <a:gd name="connsiteX4" fmla="*/ 0 w 3017066"/>
                <a:gd name="connsiteY4" fmla="*/ 3083644 h 3096344"/>
                <a:gd name="connsiteX0" fmla="*/ 0 w 3017066"/>
                <a:gd name="connsiteY0" fmla="*/ 3083644 h 3096344"/>
                <a:gd name="connsiteX1" fmla="*/ 105193 w 3017066"/>
                <a:gd name="connsiteY1" fmla="*/ 2425823 h 3096344"/>
                <a:gd name="connsiteX2" fmla="*/ 1356139 w 3017066"/>
                <a:gd name="connsiteY2" fmla="*/ 0 h 3096344"/>
                <a:gd name="connsiteX3" fmla="*/ 3017066 w 3017066"/>
                <a:gd name="connsiteY3" fmla="*/ 3096344 h 3096344"/>
                <a:gd name="connsiteX4" fmla="*/ 0 w 3017066"/>
                <a:gd name="connsiteY4" fmla="*/ 3083644 h 3096344"/>
                <a:gd name="connsiteX0" fmla="*/ 0 w 3017066"/>
                <a:gd name="connsiteY0" fmla="*/ 2601044 h 2613744"/>
                <a:gd name="connsiteX1" fmla="*/ 105193 w 3017066"/>
                <a:gd name="connsiteY1" fmla="*/ 1943223 h 2613744"/>
                <a:gd name="connsiteX2" fmla="*/ 1368839 w 3017066"/>
                <a:gd name="connsiteY2" fmla="*/ 0 h 2613744"/>
                <a:gd name="connsiteX3" fmla="*/ 3017066 w 3017066"/>
                <a:gd name="connsiteY3" fmla="*/ 2613744 h 2613744"/>
                <a:gd name="connsiteX4" fmla="*/ 0 w 3017066"/>
                <a:gd name="connsiteY4" fmla="*/ 2601044 h 2613744"/>
                <a:gd name="connsiteX0" fmla="*/ 537730 w 2919796"/>
                <a:gd name="connsiteY0" fmla="*/ 2702644 h 2702644"/>
                <a:gd name="connsiteX1" fmla="*/ 7923 w 2919796"/>
                <a:gd name="connsiteY1" fmla="*/ 1943223 h 2702644"/>
                <a:gd name="connsiteX2" fmla="*/ 1271569 w 2919796"/>
                <a:gd name="connsiteY2" fmla="*/ 0 h 2702644"/>
                <a:gd name="connsiteX3" fmla="*/ 2919796 w 2919796"/>
                <a:gd name="connsiteY3" fmla="*/ 2613744 h 2702644"/>
                <a:gd name="connsiteX4" fmla="*/ 537730 w 2919796"/>
                <a:gd name="connsiteY4" fmla="*/ 2702644 h 2702644"/>
                <a:gd name="connsiteX0" fmla="*/ 552634 w 2934700"/>
                <a:gd name="connsiteY0" fmla="*/ 2702644 h 2702644"/>
                <a:gd name="connsiteX1" fmla="*/ 22827 w 2934700"/>
                <a:gd name="connsiteY1" fmla="*/ 1943223 h 2702644"/>
                <a:gd name="connsiteX2" fmla="*/ 1286473 w 2934700"/>
                <a:gd name="connsiteY2" fmla="*/ 0 h 2702644"/>
                <a:gd name="connsiteX3" fmla="*/ 2934700 w 2934700"/>
                <a:gd name="connsiteY3" fmla="*/ 2613744 h 2702644"/>
                <a:gd name="connsiteX4" fmla="*/ 552634 w 2934700"/>
                <a:gd name="connsiteY4" fmla="*/ 2702644 h 2702644"/>
                <a:gd name="connsiteX0" fmla="*/ 529807 w 2911873"/>
                <a:gd name="connsiteY0" fmla="*/ 2702644 h 2702644"/>
                <a:gd name="connsiteX1" fmla="*/ 0 w 2911873"/>
                <a:gd name="connsiteY1" fmla="*/ 1943223 h 2702644"/>
                <a:gd name="connsiteX2" fmla="*/ 1263646 w 2911873"/>
                <a:gd name="connsiteY2" fmla="*/ 0 h 2702644"/>
                <a:gd name="connsiteX3" fmla="*/ 2911873 w 2911873"/>
                <a:gd name="connsiteY3" fmla="*/ 2613744 h 2702644"/>
                <a:gd name="connsiteX4" fmla="*/ 529807 w 2911873"/>
                <a:gd name="connsiteY4" fmla="*/ 2702644 h 2702644"/>
                <a:gd name="connsiteX0" fmla="*/ 529807 w 2911873"/>
                <a:gd name="connsiteY0" fmla="*/ 2702644 h 2702644"/>
                <a:gd name="connsiteX1" fmla="*/ 0 w 2911873"/>
                <a:gd name="connsiteY1" fmla="*/ 1943223 h 2702644"/>
                <a:gd name="connsiteX2" fmla="*/ 1263646 w 2911873"/>
                <a:gd name="connsiteY2" fmla="*/ 0 h 2702644"/>
                <a:gd name="connsiteX3" fmla="*/ 2911873 w 2911873"/>
                <a:gd name="connsiteY3" fmla="*/ 2613744 h 2702644"/>
                <a:gd name="connsiteX4" fmla="*/ 529807 w 2911873"/>
                <a:gd name="connsiteY4" fmla="*/ 2702644 h 2702644"/>
                <a:gd name="connsiteX0" fmla="*/ 529807 w 2911873"/>
                <a:gd name="connsiteY0" fmla="*/ 2702644 h 2844923"/>
                <a:gd name="connsiteX1" fmla="*/ 0 w 2911873"/>
                <a:gd name="connsiteY1" fmla="*/ 1943223 h 2844923"/>
                <a:gd name="connsiteX2" fmla="*/ 1263646 w 2911873"/>
                <a:gd name="connsiteY2" fmla="*/ 0 h 2844923"/>
                <a:gd name="connsiteX3" fmla="*/ 2911873 w 2911873"/>
                <a:gd name="connsiteY3" fmla="*/ 2613744 h 2844923"/>
                <a:gd name="connsiteX4" fmla="*/ 1241478 w 2911873"/>
                <a:gd name="connsiteY4" fmla="*/ 2844923 h 2844923"/>
                <a:gd name="connsiteX5" fmla="*/ 529807 w 2911873"/>
                <a:gd name="connsiteY5" fmla="*/ 2702644 h 2844923"/>
                <a:gd name="connsiteX0" fmla="*/ 529807 w 2619773"/>
                <a:gd name="connsiteY0" fmla="*/ 2702644 h 2844923"/>
                <a:gd name="connsiteX1" fmla="*/ 0 w 2619773"/>
                <a:gd name="connsiteY1" fmla="*/ 1943223 h 2844923"/>
                <a:gd name="connsiteX2" fmla="*/ 1263646 w 2619773"/>
                <a:gd name="connsiteY2" fmla="*/ 0 h 2844923"/>
                <a:gd name="connsiteX3" fmla="*/ 2619773 w 2619773"/>
                <a:gd name="connsiteY3" fmla="*/ 2143844 h 2844923"/>
                <a:gd name="connsiteX4" fmla="*/ 1241478 w 2619773"/>
                <a:gd name="connsiteY4" fmla="*/ 2844923 h 2844923"/>
                <a:gd name="connsiteX5" fmla="*/ 529807 w 2619773"/>
                <a:gd name="connsiteY5" fmla="*/ 2702644 h 2844923"/>
                <a:gd name="connsiteX0" fmla="*/ 529807 w 2619773"/>
                <a:gd name="connsiteY0" fmla="*/ 2702644 h 2959223"/>
                <a:gd name="connsiteX1" fmla="*/ 0 w 2619773"/>
                <a:gd name="connsiteY1" fmla="*/ 1943223 h 2959223"/>
                <a:gd name="connsiteX2" fmla="*/ 1263646 w 2619773"/>
                <a:gd name="connsiteY2" fmla="*/ 0 h 2959223"/>
                <a:gd name="connsiteX3" fmla="*/ 2619773 w 2619773"/>
                <a:gd name="connsiteY3" fmla="*/ 2143844 h 2959223"/>
                <a:gd name="connsiteX4" fmla="*/ 1216078 w 2619773"/>
                <a:gd name="connsiteY4" fmla="*/ 2959223 h 2959223"/>
                <a:gd name="connsiteX5" fmla="*/ 529807 w 2619773"/>
                <a:gd name="connsiteY5" fmla="*/ 2702644 h 2959223"/>
                <a:gd name="connsiteX0" fmla="*/ 529807 w 2619773"/>
                <a:gd name="connsiteY0" fmla="*/ 2702644 h 2959223"/>
                <a:gd name="connsiteX1" fmla="*/ 0 w 2619773"/>
                <a:gd name="connsiteY1" fmla="*/ 1943223 h 2959223"/>
                <a:gd name="connsiteX2" fmla="*/ 1263646 w 2619773"/>
                <a:gd name="connsiteY2" fmla="*/ 0 h 2959223"/>
                <a:gd name="connsiteX3" fmla="*/ 2619773 w 2619773"/>
                <a:gd name="connsiteY3" fmla="*/ 2143844 h 2959223"/>
                <a:gd name="connsiteX4" fmla="*/ 1216078 w 2619773"/>
                <a:gd name="connsiteY4" fmla="*/ 2959223 h 2959223"/>
                <a:gd name="connsiteX5" fmla="*/ 529807 w 2619773"/>
                <a:gd name="connsiteY5" fmla="*/ 2702644 h 2959223"/>
                <a:gd name="connsiteX0" fmla="*/ 529807 w 2619773"/>
                <a:gd name="connsiteY0" fmla="*/ 2702644 h 2959223"/>
                <a:gd name="connsiteX1" fmla="*/ 0 w 2619773"/>
                <a:gd name="connsiteY1" fmla="*/ 1943223 h 2959223"/>
                <a:gd name="connsiteX2" fmla="*/ 1263646 w 2619773"/>
                <a:gd name="connsiteY2" fmla="*/ 0 h 2959223"/>
                <a:gd name="connsiteX3" fmla="*/ 2619773 w 2619773"/>
                <a:gd name="connsiteY3" fmla="*/ 2143844 h 2959223"/>
                <a:gd name="connsiteX4" fmla="*/ 1216078 w 2619773"/>
                <a:gd name="connsiteY4" fmla="*/ 2959223 h 2959223"/>
                <a:gd name="connsiteX5" fmla="*/ 529807 w 2619773"/>
                <a:gd name="connsiteY5" fmla="*/ 2702644 h 2959223"/>
                <a:gd name="connsiteX0" fmla="*/ 529807 w 2708673"/>
                <a:gd name="connsiteY0" fmla="*/ 2702644 h 2959223"/>
                <a:gd name="connsiteX1" fmla="*/ 0 w 2708673"/>
                <a:gd name="connsiteY1" fmla="*/ 1943223 h 2959223"/>
                <a:gd name="connsiteX2" fmla="*/ 1263646 w 2708673"/>
                <a:gd name="connsiteY2" fmla="*/ 0 h 2959223"/>
                <a:gd name="connsiteX3" fmla="*/ 2708673 w 2708673"/>
                <a:gd name="connsiteY3" fmla="*/ 2258144 h 2959223"/>
                <a:gd name="connsiteX4" fmla="*/ 1216078 w 2708673"/>
                <a:gd name="connsiteY4" fmla="*/ 2959223 h 2959223"/>
                <a:gd name="connsiteX5" fmla="*/ 529807 w 2708673"/>
                <a:gd name="connsiteY5" fmla="*/ 2702644 h 2959223"/>
                <a:gd name="connsiteX0" fmla="*/ 529807 w 2708673"/>
                <a:gd name="connsiteY0" fmla="*/ 2702644 h 3035423"/>
                <a:gd name="connsiteX1" fmla="*/ 0 w 2708673"/>
                <a:gd name="connsiteY1" fmla="*/ 1943223 h 3035423"/>
                <a:gd name="connsiteX2" fmla="*/ 1263646 w 2708673"/>
                <a:gd name="connsiteY2" fmla="*/ 0 h 3035423"/>
                <a:gd name="connsiteX3" fmla="*/ 2708673 w 2708673"/>
                <a:gd name="connsiteY3" fmla="*/ 2258144 h 3035423"/>
                <a:gd name="connsiteX4" fmla="*/ 1216078 w 2708673"/>
                <a:gd name="connsiteY4" fmla="*/ 3035423 h 3035423"/>
                <a:gd name="connsiteX5" fmla="*/ 529807 w 2708673"/>
                <a:gd name="connsiteY5" fmla="*/ 2702644 h 3035423"/>
                <a:gd name="connsiteX0" fmla="*/ 631407 w 2810273"/>
                <a:gd name="connsiteY0" fmla="*/ 2702644 h 3035423"/>
                <a:gd name="connsiteX1" fmla="*/ 0 w 2810273"/>
                <a:gd name="connsiteY1" fmla="*/ 1994023 h 3035423"/>
                <a:gd name="connsiteX2" fmla="*/ 1365246 w 2810273"/>
                <a:gd name="connsiteY2" fmla="*/ 0 h 3035423"/>
                <a:gd name="connsiteX3" fmla="*/ 2810273 w 2810273"/>
                <a:gd name="connsiteY3" fmla="*/ 2258144 h 3035423"/>
                <a:gd name="connsiteX4" fmla="*/ 1317678 w 2810273"/>
                <a:gd name="connsiteY4" fmla="*/ 3035423 h 3035423"/>
                <a:gd name="connsiteX5" fmla="*/ 631407 w 2810273"/>
                <a:gd name="connsiteY5" fmla="*/ 2702644 h 3035423"/>
                <a:gd name="connsiteX0" fmla="*/ 631407 w 2899173"/>
                <a:gd name="connsiteY0" fmla="*/ 2702644 h 3035423"/>
                <a:gd name="connsiteX1" fmla="*/ 0 w 2899173"/>
                <a:gd name="connsiteY1" fmla="*/ 1994023 h 3035423"/>
                <a:gd name="connsiteX2" fmla="*/ 1365246 w 2899173"/>
                <a:gd name="connsiteY2" fmla="*/ 0 h 3035423"/>
                <a:gd name="connsiteX3" fmla="*/ 2899173 w 2899173"/>
                <a:gd name="connsiteY3" fmla="*/ 2461344 h 3035423"/>
                <a:gd name="connsiteX4" fmla="*/ 1317678 w 2899173"/>
                <a:gd name="connsiteY4" fmla="*/ 3035423 h 3035423"/>
                <a:gd name="connsiteX5" fmla="*/ 631407 w 2899173"/>
                <a:gd name="connsiteY5" fmla="*/ 2702644 h 3035423"/>
                <a:gd name="connsiteX0" fmla="*/ 631407 w 2899173"/>
                <a:gd name="connsiteY0" fmla="*/ 2702644 h 3035423"/>
                <a:gd name="connsiteX1" fmla="*/ 0 w 2899173"/>
                <a:gd name="connsiteY1" fmla="*/ 1994023 h 3035423"/>
                <a:gd name="connsiteX2" fmla="*/ 1365246 w 2899173"/>
                <a:gd name="connsiteY2" fmla="*/ 0 h 3035423"/>
                <a:gd name="connsiteX3" fmla="*/ 2899173 w 2899173"/>
                <a:gd name="connsiteY3" fmla="*/ 2461344 h 3035423"/>
                <a:gd name="connsiteX4" fmla="*/ 1317678 w 2899173"/>
                <a:gd name="connsiteY4" fmla="*/ 3035423 h 3035423"/>
                <a:gd name="connsiteX5" fmla="*/ 631407 w 2899173"/>
                <a:gd name="connsiteY5" fmla="*/ 2702644 h 3035423"/>
                <a:gd name="connsiteX0" fmla="*/ 631407 w 2899173"/>
                <a:gd name="connsiteY0" fmla="*/ 2702644 h 3086223"/>
                <a:gd name="connsiteX1" fmla="*/ 0 w 2899173"/>
                <a:gd name="connsiteY1" fmla="*/ 1994023 h 3086223"/>
                <a:gd name="connsiteX2" fmla="*/ 1365246 w 2899173"/>
                <a:gd name="connsiteY2" fmla="*/ 0 h 3086223"/>
                <a:gd name="connsiteX3" fmla="*/ 2899173 w 2899173"/>
                <a:gd name="connsiteY3" fmla="*/ 2461344 h 3086223"/>
                <a:gd name="connsiteX4" fmla="*/ 1330378 w 2899173"/>
                <a:gd name="connsiteY4" fmla="*/ 3086223 h 3086223"/>
                <a:gd name="connsiteX5" fmla="*/ 631407 w 2899173"/>
                <a:gd name="connsiteY5" fmla="*/ 2702644 h 3086223"/>
                <a:gd name="connsiteX0" fmla="*/ 631407 w 2899173"/>
                <a:gd name="connsiteY0" fmla="*/ 2702644 h 3060823"/>
                <a:gd name="connsiteX1" fmla="*/ 0 w 2899173"/>
                <a:gd name="connsiteY1" fmla="*/ 1994023 h 3060823"/>
                <a:gd name="connsiteX2" fmla="*/ 1365246 w 2899173"/>
                <a:gd name="connsiteY2" fmla="*/ 0 h 3060823"/>
                <a:gd name="connsiteX3" fmla="*/ 2899173 w 2899173"/>
                <a:gd name="connsiteY3" fmla="*/ 2461344 h 3060823"/>
                <a:gd name="connsiteX4" fmla="*/ 1508178 w 2899173"/>
                <a:gd name="connsiteY4" fmla="*/ 3060823 h 3060823"/>
                <a:gd name="connsiteX5" fmla="*/ 631407 w 2899173"/>
                <a:gd name="connsiteY5" fmla="*/ 2702644 h 3060823"/>
                <a:gd name="connsiteX0" fmla="*/ 631407 w 2899173"/>
                <a:gd name="connsiteY0" fmla="*/ 2702644 h 3060823"/>
                <a:gd name="connsiteX1" fmla="*/ 0 w 2899173"/>
                <a:gd name="connsiteY1" fmla="*/ 1994023 h 3060823"/>
                <a:gd name="connsiteX2" fmla="*/ 1365246 w 2899173"/>
                <a:gd name="connsiteY2" fmla="*/ 0 h 3060823"/>
                <a:gd name="connsiteX3" fmla="*/ 2899173 w 2899173"/>
                <a:gd name="connsiteY3" fmla="*/ 2461344 h 3060823"/>
                <a:gd name="connsiteX4" fmla="*/ 1508178 w 2899173"/>
                <a:gd name="connsiteY4" fmla="*/ 3060823 h 3060823"/>
                <a:gd name="connsiteX5" fmla="*/ 631407 w 2899173"/>
                <a:gd name="connsiteY5" fmla="*/ 2702644 h 3060823"/>
                <a:gd name="connsiteX0" fmla="*/ 631407 w 2899173"/>
                <a:gd name="connsiteY0" fmla="*/ 2702644 h 3060823"/>
                <a:gd name="connsiteX1" fmla="*/ 0 w 2899173"/>
                <a:gd name="connsiteY1" fmla="*/ 1994023 h 3060823"/>
                <a:gd name="connsiteX2" fmla="*/ 1365246 w 2899173"/>
                <a:gd name="connsiteY2" fmla="*/ 0 h 3060823"/>
                <a:gd name="connsiteX3" fmla="*/ 2899173 w 2899173"/>
                <a:gd name="connsiteY3" fmla="*/ 2461344 h 3060823"/>
                <a:gd name="connsiteX4" fmla="*/ 1508178 w 2899173"/>
                <a:gd name="connsiteY4" fmla="*/ 3060823 h 3060823"/>
                <a:gd name="connsiteX5" fmla="*/ 631407 w 2899173"/>
                <a:gd name="connsiteY5" fmla="*/ 2702644 h 3060823"/>
                <a:gd name="connsiteX0" fmla="*/ 663159 w 2930925"/>
                <a:gd name="connsiteY0" fmla="*/ 2702644 h 3060823"/>
                <a:gd name="connsiteX1" fmla="*/ 0 w 2930925"/>
                <a:gd name="connsiteY1" fmla="*/ 2032204 h 3060823"/>
                <a:gd name="connsiteX2" fmla="*/ 1396998 w 2930925"/>
                <a:gd name="connsiteY2" fmla="*/ 0 h 3060823"/>
                <a:gd name="connsiteX3" fmla="*/ 2930925 w 2930925"/>
                <a:gd name="connsiteY3" fmla="*/ 2461344 h 3060823"/>
                <a:gd name="connsiteX4" fmla="*/ 1539930 w 2930925"/>
                <a:gd name="connsiteY4" fmla="*/ 3060823 h 3060823"/>
                <a:gd name="connsiteX5" fmla="*/ 663159 w 2930925"/>
                <a:gd name="connsiteY5" fmla="*/ 2702644 h 3060823"/>
                <a:gd name="connsiteX0" fmla="*/ 663159 w 2930925"/>
                <a:gd name="connsiteY0" fmla="*/ 2702644 h 3060823"/>
                <a:gd name="connsiteX1" fmla="*/ 0 w 2930925"/>
                <a:gd name="connsiteY1" fmla="*/ 2032204 h 3060823"/>
                <a:gd name="connsiteX2" fmla="*/ 1396998 w 2930925"/>
                <a:gd name="connsiteY2" fmla="*/ 0 h 3060823"/>
                <a:gd name="connsiteX3" fmla="*/ 2930925 w 2930925"/>
                <a:gd name="connsiteY3" fmla="*/ 2461344 h 3060823"/>
                <a:gd name="connsiteX4" fmla="*/ 1539930 w 2930925"/>
                <a:gd name="connsiteY4" fmla="*/ 3060823 h 3060823"/>
                <a:gd name="connsiteX5" fmla="*/ 663159 w 2930925"/>
                <a:gd name="connsiteY5" fmla="*/ 2702644 h 3060823"/>
                <a:gd name="connsiteX0" fmla="*/ 663159 w 2930925"/>
                <a:gd name="connsiteY0" fmla="*/ 2702644 h 3060823"/>
                <a:gd name="connsiteX1" fmla="*/ 0 w 2930925"/>
                <a:gd name="connsiteY1" fmla="*/ 2032204 h 3060823"/>
                <a:gd name="connsiteX2" fmla="*/ 1396998 w 2930925"/>
                <a:gd name="connsiteY2" fmla="*/ 0 h 3060823"/>
                <a:gd name="connsiteX3" fmla="*/ 2930925 w 2930925"/>
                <a:gd name="connsiteY3" fmla="*/ 2461344 h 3060823"/>
                <a:gd name="connsiteX4" fmla="*/ 1539930 w 2930925"/>
                <a:gd name="connsiteY4" fmla="*/ 3060823 h 3060823"/>
                <a:gd name="connsiteX5" fmla="*/ 663159 w 2930925"/>
                <a:gd name="connsiteY5" fmla="*/ 2702644 h 3060823"/>
                <a:gd name="connsiteX0" fmla="*/ 663159 w 2930925"/>
                <a:gd name="connsiteY0" fmla="*/ 2702644 h 3060823"/>
                <a:gd name="connsiteX1" fmla="*/ 0 w 2930925"/>
                <a:gd name="connsiteY1" fmla="*/ 2032204 h 3060823"/>
                <a:gd name="connsiteX2" fmla="*/ 1396998 w 2930925"/>
                <a:gd name="connsiteY2" fmla="*/ 0 h 3060823"/>
                <a:gd name="connsiteX3" fmla="*/ 2930925 w 2930925"/>
                <a:gd name="connsiteY3" fmla="*/ 2461344 h 3060823"/>
                <a:gd name="connsiteX4" fmla="*/ 1539930 w 2930925"/>
                <a:gd name="connsiteY4" fmla="*/ 3060823 h 3060823"/>
                <a:gd name="connsiteX5" fmla="*/ 663159 w 2930925"/>
                <a:gd name="connsiteY5" fmla="*/ 2702644 h 3060823"/>
                <a:gd name="connsiteX0" fmla="*/ 663159 w 2930925"/>
                <a:gd name="connsiteY0" fmla="*/ 2702644 h 2908539"/>
                <a:gd name="connsiteX1" fmla="*/ 0 w 2930925"/>
                <a:gd name="connsiteY1" fmla="*/ 2032204 h 2908539"/>
                <a:gd name="connsiteX2" fmla="*/ 1396998 w 2930925"/>
                <a:gd name="connsiteY2" fmla="*/ 0 h 2908539"/>
                <a:gd name="connsiteX3" fmla="*/ 2930925 w 2930925"/>
                <a:gd name="connsiteY3" fmla="*/ 2461344 h 2908539"/>
                <a:gd name="connsiteX4" fmla="*/ 1559196 w 2930925"/>
                <a:gd name="connsiteY4" fmla="*/ 2908539 h 2908539"/>
                <a:gd name="connsiteX5" fmla="*/ 663159 w 2930925"/>
                <a:gd name="connsiteY5" fmla="*/ 2702644 h 2908539"/>
                <a:gd name="connsiteX0" fmla="*/ 663159 w 2930925"/>
                <a:gd name="connsiteY0" fmla="*/ 2702644 h 2959458"/>
                <a:gd name="connsiteX1" fmla="*/ 0 w 2930925"/>
                <a:gd name="connsiteY1" fmla="*/ 2032204 h 2959458"/>
                <a:gd name="connsiteX2" fmla="*/ 1396998 w 2930925"/>
                <a:gd name="connsiteY2" fmla="*/ 0 h 2959458"/>
                <a:gd name="connsiteX3" fmla="*/ 2930925 w 2930925"/>
                <a:gd name="connsiteY3" fmla="*/ 2461344 h 2959458"/>
                <a:gd name="connsiteX4" fmla="*/ 1559412 w 2930925"/>
                <a:gd name="connsiteY4" fmla="*/ 2959458 h 2959458"/>
                <a:gd name="connsiteX5" fmla="*/ 663159 w 2930925"/>
                <a:gd name="connsiteY5" fmla="*/ 2702644 h 2959458"/>
                <a:gd name="connsiteX0" fmla="*/ 663159 w 2930925"/>
                <a:gd name="connsiteY0" fmla="*/ 2702644 h 2959458"/>
                <a:gd name="connsiteX1" fmla="*/ 0 w 2930925"/>
                <a:gd name="connsiteY1" fmla="*/ 2032204 h 2959458"/>
                <a:gd name="connsiteX2" fmla="*/ 1396998 w 2930925"/>
                <a:gd name="connsiteY2" fmla="*/ 0 h 2959458"/>
                <a:gd name="connsiteX3" fmla="*/ 2930925 w 2930925"/>
                <a:gd name="connsiteY3" fmla="*/ 2461344 h 2959458"/>
                <a:gd name="connsiteX4" fmla="*/ 1559412 w 2930925"/>
                <a:gd name="connsiteY4" fmla="*/ 2959458 h 2959458"/>
                <a:gd name="connsiteX5" fmla="*/ 663159 w 2930925"/>
                <a:gd name="connsiteY5" fmla="*/ 2702644 h 2959458"/>
                <a:gd name="connsiteX0" fmla="*/ 663159 w 2893222"/>
                <a:gd name="connsiteY0" fmla="*/ 2702644 h 2959458"/>
                <a:gd name="connsiteX1" fmla="*/ 0 w 2893222"/>
                <a:gd name="connsiteY1" fmla="*/ 2032204 h 2959458"/>
                <a:gd name="connsiteX2" fmla="*/ 1396998 w 2893222"/>
                <a:gd name="connsiteY2" fmla="*/ 0 h 2959458"/>
                <a:gd name="connsiteX3" fmla="*/ 2893222 w 2893222"/>
                <a:gd name="connsiteY3" fmla="*/ 2404291 h 2959458"/>
                <a:gd name="connsiteX4" fmla="*/ 1559412 w 2893222"/>
                <a:gd name="connsiteY4" fmla="*/ 2959458 h 2959458"/>
                <a:gd name="connsiteX5" fmla="*/ 663159 w 2893222"/>
                <a:gd name="connsiteY5" fmla="*/ 2702644 h 2959458"/>
                <a:gd name="connsiteX0" fmla="*/ 663159 w 2893222"/>
                <a:gd name="connsiteY0" fmla="*/ 2702644 h 2959458"/>
                <a:gd name="connsiteX1" fmla="*/ 0 w 2893222"/>
                <a:gd name="connsiteY1" fmla="*/ 2032204 h 2959458"/>
                <a:gd name="connsiteX2" fmla="*/ 1396998 w 2893222"/>
                <a:gd name="connsiteY2" fmla="*/ 0 h 2959458"/>
                <a:gd name="connsiteX3" fmla="*/ 2893222 w 2893222"/>
                <a:gd name="connsiteY3" fmla="*/ 2404291 h 2959458"/>
                <a:gd name="connsiteX4" fmla="*/ 1559412 w 2893222"/>
                <a:gd name="connsiteY4" fmla="*/ 2959458 h 2959458"/>
                <a:gd name="connsiteX5" fmla="*/ 663159 w 2893222"/>
                <a:gd name="connsiteY5" fmla="*/ 2702644 h 2959458"/>
                <a:gd name="connsiteX0" fmla="*/ 663159 w 2893222"/>
                <a:gd name="connsiteY0" fmla="*/ 2702644 h 2959458"/>
                <a:gd name="connsiteX1" fmla="*/ 0 w 2893222"/>
                <a:gd name="connsiteY1" fmla="*/ 2032204 h 2959458"/>
                <a:gd name="connsiteX2" fmla="*/ 1396998 w 2893222"/>
                <a:gd name="connsiteY2" fmla="*/ 0 h 2959458"/>
                <a:gd name="connsiteX3" fmla="*/ 2893222 w 2893222"/>
                <a:gd name="connsiteY3" fmla="*/ 2404291 h 2959458"/>
                <a:gd name="connsiteX4" fmla="*/ 1559412 w 2893222"/>
                <a:gd name="connsiteY4" fmla="*/ 2959458 h 2959458"/>
                <a:gd name="connsiteX5" fmla="*/ 663159 w 2893222"/>
                <a:gd name="connsiteY5" fmla="*/ 2702644 h 295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3222" h="2959458">
                  <a:moveTo>
                    <a:pt x="663159" y="2702644"/>
                  </a:moveTo>
                  <a:cubicBezTo>
                    <a:pt x="270694" y="2413616"/>
                    <a:pt x="297292" y="2480177"/>
                    <a:pt x="0" y="2032204"/>
                  </a:cubicBezTo>
                  <a:lnTo>
                    <a:pt x="1396998" y="0"/>
                  </a:lnTo>
                  <a:lnTo>
                    <a:pt x="2893222" y="2404291"/>
                  </a:lnTo>
                  <a:cubicBezTo>
                    <a:pt x="2180089" y="2991587"/>
                    <a:pt x="1930209" y="2931200"/>
                    <a:pt x="1559412" y="2959458"/>
                  </a:cubicBezTo>
                  <a:cubicBezTo>
                    <a:pt x="1254627" y="2941783"/>
                    <a:pt x="930144" y="2872952"/>
                    <a:pt x="663159" y="27026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eaVert" lIns="89430" tIns="44715" rIns="89430" bIns="44715" anchor="ctr"/>
            <a:lstStyle/>
            <a:p>
              <a:pPr>
                <a:defRPr/>
              </a:pPr>
              <a:endParaRPr lang="zh-CN" altLang="en-US" sz="1499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AC076FB1-2C7C-4B3E-B707-5EBD5630DD9D}"/>
                </a:ext>
              </a:extLst>
            </p:cNvPr>
            <p:cNvSpPr/>
            <p:nvPr/>
          </p:nvSpPr>
          <p:spPr bwMode="auto">
            <a:xfrm>
              <a:off x="3284614" y="2098583"/>
              <a:ext cx="3563483" cy="3577820"/>
            </a:xfrm>
            <a:prstGeom prst="ellipse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lIns="89430" tIns="44715" rIns="89430" bIns="44715" anchor="ctr"/>
            <a:lstStyle/>
            <a:p>
              <a:pPr algn="ctr">
                <a:defRPr/>
              </a:pPr>
              <a:endParaRPr lang="zh-CN" altLang="en-US" sz="1799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40E547D-DE3A-438D-BB20-9AE8F6F98152}"/>
                </a:ext>
              </a:extLst>
            </p:cNvPr>
            <p:cNvSpPr/>
            <p:nvPr/>
          </p:nvSpPr>
          <p:spPr bwMode="auto">
            <a:xfrm>
              <a:off x="5416811" y="2098583"/>
              <a:ext cx="3565033" cy="3577820"/>
            </a:xfrm>
            <a:prstGeom prst="ellipse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lIns="89430" tIns="44715" rIns="89430" bIns="44715" anchor="ctr"/>
            <a:lstStyle/>
            <a:p>
              <a:pPr algn="ctr">
                <a:defRPr/>
              </a:pPr>
              <a:endParaRPr lang="zh-CN" altLang="en-US" sz="1799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Oval 19">
              <a:extLst>
                <a:ext uri="{FF2B5EF4-FFF2-40B4-BE49-F238E27FC236}">
                  <a16:creationId xmlns:a16="http://schemas.microsoft.com/office/drawing/2014/main" id="{7CA0861B-E68A-43D7-8747-879FB456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674" y="2754049"/>
              <a:ext cx="2056212" cy="206448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900" kern="0" dirty="0">
                <a:solidFill>
                  <a:srgbClr val="4D4D4D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Oval 19">
              <a:extLst>
                <a:ext uri="{FF2B5EF4-FFF2-40B4-BE49-F238E27FC236}">
                  <a16:creationId xmlns:a16="http://schemas.microsoft.com/office/drawing/2014/main" id="{5C10AE5D-D8AD-4503-9ED6-9576B6C01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8083" y="3226650"/>
              <a:ext cx="1113394" cy="1117874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99" b="1" kern="0">
                  <a:solidFill>
                    <a:srgbClr val="4D4D4D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输入标题</a:t>
              </a:r>
            </a:p>
          </p:txBody>
        </p:sp>
        <p:sp>
          <p:nvSpPr>
            <p:cNvPr id="48" name="Oval 19">
              <a:extLst>
                <a:ext uri="{FF2B5EF4-FFF2-40B4-BE49-F238E27FC236}">
                  <a16:creationId xmlns:a16="http://schemas.microsoft.com/office/drawing/2014/main" id="{4ED158B5-3923-4C40-8B6D-97B4B6C4E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670" y="2099543"/>
              <a:ext cx="969181" cy="973078"/>
            </a:xfrm>
            <a:prstGeom prst="ellipse">
              <a:avLst/>
            </a:prstGeom>
            <a:solidFill>
              <a:srgbClr val="EEAF2B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89430" tIns="44715" rIns="89430" bIns="44715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899" kern="0"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输入标题</a:t>
              </a:r>
              <a:endParaRPr lang="zh-CN" altLang="en-US" sz="1899" kern="0" dirty="0"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Oval 19">
              <a:extLst>
                <a:ext uri="{FF2B5EF4-FFF2-40B4-BE49-F238E27FC236}">
                  <a16:creationId xmlns:a16="http://schemas.microsoft.com/office/drawing/2014/main" id="{918B63A9-1606-4599-A8EA-F847B473A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5228" y="2098764"/>
              <a:ext cx="969180" cy="974636"/>
            </a:xfrm>
            <a:prstGeom prst="ellipse">
              <a:avLst/>
            </a:prstGeom>
            <a:solidFill>
              <a:srgbClr val="012CAD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89430" tIns="44715" rIns="89430" bIns="44715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899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输入标题</a:t>
              </a:r>
              <a:endParaRPr lang="zh-CN" altLang="en-US" sz="1899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6FF372D1-96A4-466D-8EBD-40D206F96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5624" y="3307696"/>
              <a:ext cx="970730" cy="974636"/>
            </a:xfrm>
            <a:prstGeom prst="ellipse">
              <a:avLst/>
            </a:prstGeom>
            <a:solidFill>
              <a:srgbClr val="012CAD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89430" tIns="44715" rIns="89430" bIns="44715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899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输入标题</a:t>
              </a:r>
              <a:endParaRPr lang="zh-CN" altLang="en-US" sz="1899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Oval 19">
              <a:extLst>
                <a:ext uri="{FF2B5EF4-FFF2-40B4-BE49-F238E27FC236}">
                  <a16:creationId xmlns:a16="http://schemas.microsoft.com/office/drawing/2014/main" id="{E1FA9183-644F-4984-97D0-3672A80A1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3298" y="4499554"/>
              <a:ext cx="970730" cy="974636"/>
            </a:xfrm>
            <a:prstGeom prst="ellipse">
              <a:avLst/>
            </a:prstGeom>
            <a:solidFill>
              <a:srgbClr val="012CAD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89430" tIns="44715" rIns="89430" bIns="44715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899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输入标题</a:t>
              </a:r>
              <a:endParaRPr lang="zh-CN" altLang="en-US" sz="1899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Oval 19">
              <a:extLst>
                <a:ext uri="{FF2B5EF4-FFF2-40B4-BE49-F238E27FC236}">
                  <a16:creationId xmlns:a16="http://schemas.microsoft.com/office/drawing/2014/main" id="{A011B1BC-6F9A-4DB3-B9FA-9F1293311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7478" y="3307696"/>
              <a:ext cx="970730" cy="974636"/>
            </a:xfrm>
            <a:prstGeom prst="ellipse">
              <a:avLst/>
            </a:prstGeom>
            <a:solidFill>
              <a:srgbClr val="EEAF2B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89430" tIns="44715" rIns="89430" bIns="44715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899" kern="0"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输入标题</a:t>
              </a:r>
              <a:endParaRPr lang="zh-CN" altLang="en-US" sz="1899" kern="0" dirty="0"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Oval 19">
              <a:extLst>
                <a:ext uri="{FF2B5EF4-FFF2-40B4-BE49-F238E27FC236}">
                  <a16:creationId xmlns:a16="http://schemas.microsoft.com/office/drawing/2014/main" id="{2B8096D9-439C-41BC-8D4D-0EF5FC608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455" y="4499554"/>
              <a:ext cx="970730" cy="974636"/>
            </a:xfrm>
            <a:prstGeom prst="ellipse">
              <a:avLst/>
            </a:prstGeom>
            <a:solidFill>
              <a:srgbClr val="EEAF2B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89430" tIns="44715" rIns="89430" bIns="44715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899" kern="0"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输入标题</a:t>
              </a:r>
              <a:endParaRPr lang="zh-CN" altLang="en-US" sz="1899" kern="0" dirty="0"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8F59B35-D4EC-4046-9C4B-437F35FBAA64}"/>
              </a:ext>
            </a:extLst>
          </p:cNvPr>
          <p:cNvGrpSpPr/>
          <p:nvPr/>
        </p:nvGrpSpPr>
        <p:grpSpPr>
          <a:xfrm>
            <a:off x="1122814" y="4525242"/>
            <a:ext cx="2028992" cy="923261"/>
            <a:chOff x="1122814" y="4535172"/>
            <a:chExt cx="2028992" cy="923261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F3805DD4-4BF2-40F9-9555-EE1F8D2A81F4}"/>
                </a:ext>
              </a:extLst>
            </p:cNvPr>
            <p:cNvSpPr/>
            <p:nvPr/>
          </p:nvSpPr>
          <p:spPr>
            <a:xfrm>
              <a:off x="1122814" y="4909693"/>
              <a:ext cx="202899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1B857521-CE16-4CE1-A3B2-5EF98ABF2FC2}"/>
                </a:ext>
              </a:extLst>
            </p:cNvPr>
            <p:cNvSpPr txBox="1"/>
            <p:nvPr/>
          </p:nvSpPr>
          <p:spPr>
            <a:xfrm>
              <a:off x="1823777" y="4535172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893764A-8BAC-427A-BC3B-453EE6FEBCE9}"/>
              </a:ext>
            </a:extLst>
          </p:cNvPr>
          <p:cNvGrpSpPr/>
          <p:nvPr/>
        </p:nvGrpSpPr>
        <p:grpSpPr>
          <a:xfrm>
            <a:off x="773413" y="3344567"/>
            <a:ext cx="2028992" cy="900895"/>
            <a:chOff x="773413" y="3286837"/>
            <a:chExt cx="2028992" cy="900895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1693FCE-DB91-4624-8668-5F1B5F40C930}"/>
                </a:ext>
              </a:extLst>
            </p:cNvPr>
            <p:cNvSpPr/>
            <p:nvPr/>
          </p:nvSpPr>
          <p:spPr>
            <a:xfrm>
              <a:off x="773413" y="3638992"/>
              <a:ext cx="202899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E3A91A91-DA43-4676-A48D-75D12DF705BC}"/>
                </a:ext>
              </a:extLst>
            </p:cNvPr>
            <p:cNvSpPr txBox="1"/>
            <p:nvPr/>
          </p:nvSpPr>
          <p:spPr>
            <a:xfrm>
              <a:off x="1585087" y="3286837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27D0358-3649-411E-9156-1EA00AB23A97}"/>
              </a:ext>
            </a:extLst>
          </p:cNvPr>
          <p:cNvGrpSpPr/>
          <p:nvPr/>
        </p:nvGrpSpPr>
        <p:grpSpPr>
          <a:xfrm>
            <a:off x="1062933" y="2111657"/>
            <a:ext cx="2028992" cy="948850"/>
            <a:chOff x="1062933" y="1999303"/>
            <a:chExt cx="2028992" cy="948850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4F878AA-F25A-49B6-BAAF-A70D85180EA0}"/>
                </a:ext>
              </a:extLst>
            </p:cNvPr>
            <p:cNvSpPr/>
            <p:nvPr/>
          </p:nvSpPr>
          <p:spPr>
            <a:xfrm>
              <a:off x="1062933" y="2399413"/>
              <a:ext cx="202899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6682CAD-8E89-4F6E-8269-45B9F647421D}"/>
                </a:ext>
              </a:extLst>
            </p:cNvPr>
            <p:cNvSpPr txBox="1"/>
            <p:nvPr/>
          </p:nvSpPr>
          <p:spPr>
            <a:xfrm>
              <a:off x="1829129" y="1999303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B5A4E14-24E3-4605-909D-F116D48ED735}"/>
              </a:ext>
            </a:extLst>
          </p:cNvPr>
          <p:cNvGrpSpPr/>
          <p:nvPr/>
        </p:nvGrpSpPr>
        <p:grpSpPr>
          <a:xfrm>
            <a:off x="9323395" y="2110998"/>
            <a:ext cx="2064218" cy="950168"/>
            <a:chOff x="9323395" y="2002213"/>
            <a:chExt cx="2064218" cy="950168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FDF5316-13CA-4FA9-9CEA-CC5F82964100}"/>
                </a:ext>
              </a:extLst>
            </p:cNvPr>
            <p:cNvSpPr/>
            <p:nvPr/>
          </p:nvSpPr>
          <p:spPr>
            <a:xfrm>
              <a:off x="9358621" y="2403641"/>
              <a:ext cx="202899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8A65FDD8-E523-4FBB-B591-E971DE3707BF}"/>
                </a:ext>
              </a:extLst>
            </p:cNvPr>
            <p:cNvSpPr txBox="1"/>
            <p:nvPr/>
          </p:nvSpPr>
          <p:spPr>
            <a:xfrm>
              <a:off x="9323395" y="2002213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93E84B0-56A3-4CC4-B6D5-FA27DF78EC89}"/>
              </a:ext>
            </a:extLst>
          </p:cNvPr>
          <p:cNvGrpSpPr/>
          <p:nvPr/>
        </p:nvGrpSpPr>
        <p:grpSpPr>
          <a:xfrm>
            <a:off x="9764596" y="3345183"/>
            <a:ext cx="2028992" cy="899662"/>
            <a:chOff x="9764596" y="3294505"/>
            <a:chExt cx="2028992" cy="899662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40FE98BF-7B65-48E3-8169-FAADF993DDA1}"/>
                </a:ext>
              </a:extLst>
            </p:cNvPr>
            <p:cNvSpPr/>
            <p:nvPr/>
          </p:nvSpPr>
          <p:spPr>
            <a:xfrm>
              <a:off x="9764596" y="3645427"/>
              <a:ext cx="202899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1C951B98-EFC1-4486-A55C-C705EB646053}"/>
                </a:ext>
              </a:extLst>
            </p:cNvPr>
            <p:cNvSpPr txBox="1"/>
            <p:nvPr/>
          </p:nvSpPr>
          <p:spPr>
            <a:xfrm>
              <a:off x="9764596" y="329450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F13A1F-812D-4407-90A9-03A09AF01CED}"/>
              </a:ext>
            </a:extLst>
          </p:cNvPr>
          <p:cNvGrpSpPr/>
          <p:nvPr/>
        </p:nvGrpSpPr>
        <p:grpSpPr>
          <a:xfrm>
            <a:off x="9294117" y="4547158"/>
            <a:ext cx="2028992" cy="879429"/>
            <a:chOff x="9294117" y="4654114"/>
            <a:chExt cx="2028992" cy="879429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150F28BD-3D74-43F1-A6E0-437317FF9E93}"/>
                </a:ext>
              </a:extLst>
            </p:cNvPr>
            <p:cNvSpPr/>
            <p:nvPr/>
          </p:nvSpPr>
          <p:spPr>
            <a:xfrm>
              <a:off x="9294117" y="4984803"/>
              <a:ext cx="202899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CE8C4524-4C8A-4167-9251-18DE067B99C9}"/>
                </a:ext>
              </a:extLst>
            </p:cNvPr>
            <p:cNvSpPr txBox="1"/>
            <p:nvPr/>
          </p:nvSpPr>
          <p:spPr>
            <a:xfrm>
              <a:off x="9297774" y="4654114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570986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814DDE-C1EF-4F8B-8115-64E9805FDDFF}"/>
              </a:ext>
            </a:extLst>
          </p:cNvPr>
          <p:cNvGrpSpPr/>
          <p:nvPr/>
        </p:nvGrpSpPr>
        <p:grpSpPr>
          <a:xfrm>
            <a:off x="6173019" y="1076202"/>
            <a:ext cx="3508691" cy="564898"/>
            <a:chOff x="6173019" y="1076202"/>
            <a:chExt cx="3508691" cy="56489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B727C53-39A8-4D9F-B3CE-042D31F537C4}"/>
                </a:ext>
              </a:extLst>
            </p:cNvPr>
            <p:cNvSpPr/>
            <p:nvPr/>
          </p:nvSpPr>
          <p:spPr>
            <a:xfrm>
              <a:off x="6983535" y="1076202"/>
              <a:ext cx="2698175" cy="56489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80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</a:t>
              </a:r>
              <a:r>
                <a:rPr lang="zh-CN" altLang="en-US" sz="2800" dirty="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n-US" altLang="zh-CN" sz="2800" dirty="0">
                <a:solidFill>
                  <a:srgbClr val="012CA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4BB7B7B-98D9-48F0-9C40-DE7DC3B2030F}"/>
                </a:ext>
              </a:extLst>
            </p:cNvPr>
            <p:cNvSpPr/>
            <p:nvPr/>
          </p:nvSpPr>
          <p:spPr>
            <a:xfrm>
              <a:off x="6177747" y="1094333"/>
              <a:ext cx="555041" cy="528636"/>
            </a:xfrm>
            <a:prstGeom prst="rect">
              <a:avLst/>
            </a:prstGeom>
            <a:solidFill>
              <a:srgbClr val="012CA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505CEFC-EA30-404E-8309-89E570F180A8}"/>
                </a:ext>
              </a:extLst>
            </p:cNvPr>
            <p:cNvSpPr/>
            <p:nvPr/>
          </p:nvSpPr>
          <p:spPr>
            <a:xfrm>
              <a:off x="6173019" y="1127818"/>
              <a:ext cx="5277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思源黑体 CN Heavy" panose="020B0A00000000000000" pitchFamily="34" charset="-122"/>
                  <a:sym typeface="Arial" panose="020B0604020202020204" pitchFamily="34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7780B57-0DCC-4461-B16B-AB6AB26003EF}"/>
              </a:ext>
            </a:extLst>
          </p:cNvPr>
          <p:cNvGrpSpPr/>
          <p:nvPr/>
        </p:nvGrpSpPr>
        <p:grpSpPr>
          <a:xfrm>
            <a:off x="6173019" y="1953985"/>
            <a:ext cx="3508691" cy="564898"/>
            <a:chOff x="6173019" y="1953985"/>
            <a:chExt cx="3508691" cy="564898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B54B737-0B8B-4366-9F3F-C84AF8C319A7}"/>
                </a:ext>
              </a:extLst>
            </p:cNvPr>
            <p:cNvSpPr/>
            <p:nvPr/>
          </p:nvSpPr>
          <p:spPr>
            <a:xfrm>
              <a:off x="6983535" y="1953985"/>
              <a:ext cx="2698175" cy="56489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80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</a:t>
              </a:r>
              <a:r>
                <a:rPr lang="zh-CN" altLang="en-US" sz="2800" dirty="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n-US" altLang="zh-CN" sz="2800" dirty="0">
                <a:solidFill>
                  <a:srgbClr val="012CA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34DD12F-A035-4AAC-9CB9-C27D126FA153}"/>
                </a:ext>
              </a:extLst>
            </p:cNvPr>
            <p:cNvSpPr/>
            <p:nvPr/>
          </p:nvSpPr>
          <p:spPr>
            <a:xfrm>
              <a:off x="6177747" y="1972116"/>
              <a:ext cx="555041" cy="528636"/>
            </a:xfrm>
            <a:prstGeom prst="rect">
              <a:avLst/>
            </a:prstGeom>
            <a:solidFill>
              <a:srgbClr val="012CA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962B96-D1DE-495F-99ED-3B5ABDC8B20E}"/>
                </a:ext>
              </a:extLst>
            </p:cNvPr>
            <p:cNvSpPr/>
            <p:nvPr/>
          </p:nvSpPr>
          <p:spPr>
            <a:xfrm>
              <a:off x="6173019" y="2005601"/>
              <a:ext cx="5277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思源黑体 CN Heavy" panose="020B0A00000000000000" pitchFamily="34" charset="-122"/>
                  <a:sym typeface="Arial" panose="020B0604020202020204" pitchFamily="34" charset="0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7AFF11-4705-4A33-B44D-F59887151F51}"/>
              </a:ext>
            </a:extLst>
          </p:cNvPr>
          <p:cNvGrpSpPr/>
          <p:nvPr/>
        </p:nvGrpSpPr>
        <p:grpSpPr>
          <a:xfrm>
            <a:off x="6173019" y="2831768"/>
            <a:ext cx="3508691" cy="564898"/>
            <a:chOff x="6173019" y="2831768"/>
            <a:chExt cx="3508691" cy="56489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CEC9548-20F5-41A9-8C2E-55793736ED40}"/>
                </a:ext>
              </a:extLst>
            </p:cNvPr>
            <p:cNvSpPr/>
            <p:nvPr/>
          </p:nvSpPr>
          <p:spPr>
            <a:xfrm>
              <a:off x="6983535" y="2831768"/>
              <a:ext cx="2698175" cy="56489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80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</a:t>
              </a:r>
              <a:r>
                <a:rPr lang="zh-CN" altLang="en-US" sz="2800" dirty="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n-US" altLang="zh-CN" sz="2800" dirty="0">
                <a:solidFill>
                  <a:srgbClr val="012CA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7EF0EF5-13A9-4AFA-AE68-53FFAED136C3}"/>
                </a:ext>
              </a:extLst>
            </p:cNvPr>
            <p:cNvSpPr/>
            <p:nvPr/>
          </p:nvSpPr>
          <p:spPr>
            <a:xfrm>
              <a:off x="6177747" y="2849899"/>
              <a:ext cx="555041" cy="528636"/>
            </a:xfrm>
            <a:prstGeom prst="rect">
              <a:avLst/>
            </a:prstGeom>
            <a:solidFill>
              <a:srgbClr val="012CA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AB6A5FB-0903-4CC5-B038-55DB46D1F05A}"/>
                </a:ext>
              </a:extLst>
            </p:cNvPr>
            <p:cNvSpPr/>
            <p:nvPr/>
          </p:nvSpPr>
          <p:spPr>
            <a:xfrm>
              <a:off x="6173019" y="2883384"/>
              <a:ext cx="5277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思源黑体 CN Heavy" panose="020B0A00000000000000" pitchFamily="34" charset="-122"/>
                  <a:sym typeface="Arial" panose="020B0604020202020204" pitchFamily="34" charset="0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1E23AB8-E585-4315-9F87-A40398323072}"/>
              </a:ext>
            </a:extLst>
          </p:cNvPr>
          <p:cNvGrpSpPr/>
          <p:nvPr/>
        </p:nvGrpSpPr>
        <p:grpSpPr>
          <a:xfrm>
            <a:off x="6173019" y="3709551"/>
            <a:ext cx="3508691" cy="564898"/>
            <a:chOff x="6173019" y="3709551"/>
            <a:chExt cx="3508691" cy="564898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C0A5C81-A9FD-4335-9150-ADB828AD5ECE}"/>
                </a:ext>
              </a:extLst>
            </p:cNvPr>
            <p:cNvSpPr/>
            <p:nvPr/>
          </p:nvSpPr>
          <p:spPr>
            <a:xfrm>
              <a:off x="6983535" y="3709551"/>
              <a:ext cx="2698175" cy="56489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80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</a:t>
              </a:r>
              <a:r>
                <a:rPr lang="zh-CN" altLang="en-US" sz="2800" dirty="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n-US" altLang="zh-CN" sz="2800" dirty="0">
                <a:solidFill>
                  <a:srgbClr val="012CA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731D2FE-8D21-461E-82C6-62C111C8479F}"/>
                </a:ext>
              </a:extLst>
            </p:cNvPr>
            <p:cNvSpPr/>
            <p:nvPr/>
          </p:nvSpPr>
          <p:spPr>
            <a:xfrm>
              <a:off x="6177747" y="3727682"/>
              <a:ext cx="555041" cy="528636"/>
            </a:xfrm>
            <a:prstGeom prst="rect">
              <a:avLst/>
            </a:prstGeom>
            <a:solidFill>
              <a:srgbClr val="012CA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55513CF4-4070-4231-A456-8DEEC704314E}"/>
                </a:ext>
              </a:extLst>
            </p:cNvPr>
            <p:cNvSpPr/>
            <p:nvPr/>
          </p:nvSpPr>
          <p:spPr>
            <a:xfrm>
              <a:off x="6173019" y="3761168"/>
              <a:ext cx="5277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思源黑体 CN Heavy" panose="020B0A00000000000000" pitchFamily="34" charset="-122"/>
                  <a:sym typeface="Arial" panose="020B0604020202020204" pitchFamily="34" charset="0"/>
                </a:rPr>
                <a:t>04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C06BEF-60CF-47B4-B4FE-DEE2D7CC01D2}"/>
              </a:ext>
            </a:extLst>
          </p:cNvPr>
          <p:cNvGrpSpPr/>
          <p:nvPr/>
        </p:nvGrpSpPr>
        <p:grpSpPr>
          <a:xfrm>
            <a:off x="6173019" y="4587334"/>
            <a:ext cx="3508691" cy="564898"/>
            <a:chOff x="6173019" y="4587334"/>
            <a:chExt cx="3508691" cy="56489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E2EDB644-02A4-46BD-A326-5D89DB6BBAAF}"/>
                </a:ext>
              </a:extLst>
            </p:cNvPr>
            <p:cNvSpPr/>
            <p:nvPr/>
          </p:nvSpPr>
          <p:spPr>
            <a:xfrm>
              <a:off x="6983535" y="4587334"/>
              <a:ext cx="2698175" cy="56489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80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</a:t>
              </a:r>
              <a:r>
                <a:rPr lang="zh-CN" altLang="en-US" sz="2800" dirty="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n-US" altLang="zh-CN" sz="2800" dirty="0">
                <a:solidFill>
                  <a:srgbClr val="012CA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74BDA00-8C6B-4112-BA49-C9B6E2F683CD}"/>
                </a:ext>
              </a:extLst>
            </p:cNvPr>
            <p:cNvSpPr/>
            <p:nvPr/>
          </p:nvSpPr>
          <p:spPr>
            <a:xfrm>
              <a:off x="6177747" y="4605465"/>
              <a:ext cx="555041" cy="528636"/>
            </a:xfrm>
            <a:prstGeom prst="rect">
              <a:avLst/>
            </a:prstGeom>
            <a:solidFill>
              <a:srgbClr val="012CA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FF8B4EA-41E3-431A-A2D0-A374A0BE7DF2}"/>
                </a:ext>
              </a:extLst>
            </p:cNvPr>
            <p:cNvSpPr/>
            <p:nvPr/>
          </p:nvSpPr>
          <p:spPr>
            <a:xfrm>
              <a:off x="6173019" y="4638950"/>
              <a:ext cx="5277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思源黑体 CN Heavy" panose="020B0A00000000000000" pitchFamily="34" charset="-122"/>
                  <a:sym typeface="Arial" panose="020B0604020202020204" pitchFamily="34" charset="0"/>
                </a:rPr>
                <a:t>05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5E27F6E-2659-4154-A289-1428633CC91F}"/>
              </a:ext>
            </a:extLst>
          </p:cNvPr>
          <p:cNvGrpSpPr/>
          <p:nvPr/>
        </p:nvGrpSpPr>
        <p:grpSpPr>
          <a:xfrm>
            <a:off x="6173019" y="5465117"/>
            <a:ext cx="3508691" cy="564898"/>
            <a:chOff x="6173019" y="5465117"/>
            <a:chExt cx="3508691" cy="564898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D3E1E81-2869-4E39-A7BD-DAC549F9DA8A}"/>
                </a:ext>
              </a:extLst>
            </p:cNvPr>
            <p:cNvSpPr/>
            <p:nvPr/>
          </p:nvSpPr>
          <p:spPr>
            <a:xfrm>
              <a:off x="6983535" y="5465117"/>
              <a:ext cx="2698175" cy="56489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80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</a:t>
              </a:r>
              <a:r>
                <a:rPr lang="zh-CN" altLang="en-US" sz="2800" dirty="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替换文字内容</a:t>
              </a:r>
              <a:endParaRPr lang="en-US" altLang="zh-CN" sz="2800" dirty="0">
                <a:solidFill>
                  <a:srgbClr val="012CA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40F1647-5924-49F9-8A59-EA96E7342F4E}"/>
                </a:ext>
              </a:extLst>
            </p:cNvPr>
            <p:cNvSpPr/>
            <p:nvPr/>
          </p:nvSpPr>
          <p:spPr>
            <a:xfrm>
              <a:off x="6177747" y="5483248"/>
              <a:ext cx="555041" cy="528636"/>
            </a:xfrm>
            <a:prstGeom prst="rect">
              <a:avLst/>
            </a:prstGeom>
            <a:solidFill>
              <a:srgbClr val="012CA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07AD3D2-8CDD-4FD5-9E7C-760FDBC32935}"/>
                </a:ext>
              </a:extLst>
            </p:cNvPr>
            <p:cNvSpPr/>
            <p:nvPr/>
          </p:nvSpPr>
          <p:spPr>
            <a:xfrm>
              <a:off x="6173019" y="5516733"/>
              <a:ext cx="5277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思源黑体 CN Heavy" panose="020B0A00000000000000" pitchFamily="34" charset="-122"/>
                  <a:sym typeface="Arial" panose="020B0604020202020204" pitchFamily="34" charset="0"/>
                </a:rPr>
                <a:t>06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D96BCFB-2383-46F0-9494-28E4F3E82B2A}"/>
              </a:ext>
            </a:extLst>
          </p:cNvPr>
          <p:cNvGrpSpPr/>
          <p:nvPr/>
        </p:nvGrpSpPr>
        <p:grpSpPr>
          <a:xfrm>
            <a:off x="0" y="1666511"/>
            <a:ext cx="4940300" cy="3328216"/>
            <a:chOff x="0" y="1666511"/>
            <a:chExt cx="4940300" cy="332821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246DC8C-0360-48F6-8416-B112248DD1A1}"/>
                </a:ext>
              </a:extLst>
            </p:cNvPr>
            <p:cNvSpPr/>
            <p:nvPr/>
          </p:nvSpPr>
          <p:spPr>
            <a:xfrm>
              <a:off x="0" y="1666511"/>
              <a:ext cx="4940300" cy="3328216"/>
            </a:xfrm>
            <a:prstGeom prst="rect">
              <a:avLst/>
            </a:prstGeom>
            <a:solidFill>
              <a:srgbClr val="012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" name="矩形 259">
              <a:extLst>
                <a:ext uri="{FF2B5EF4-FFF2-40B4-BE49-F238E27FC236}">
                  <a16:creationId xmlns:a16="http://schemas.microsoft.com/office/drawing/2014/main" id="{F681BA4D-F8BB-4767-A608-E5BCEC5A0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29" y="2596769"/>
              <a:ext cx="273447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6600" b="1" cap="all" spc="3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目录</a:t>
              </a:r>
              <a:endParaRPr lang="en-US" altLang="zh-CN" sz="6600" b="1" cap="all" spc="3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" name="TextBox 148">
              <a:extLst>
                <a:ext uri="{FF2B5EF4-FFF2-40B4-BE49-F238E27FC236}">
                  <a16:creationId xmlns:a16="http://schemas.microsoft.com/office/drawing/2014/main" id="{32C1F083-4AA0-4960-BA87-1B7D0216156E}"/>
                </a:ext>
              </a:extLst>
            </p:cNvPr>
            <p:cNvSpPr txBox="1"/>
            <p:nvPr/>
          </p:nvSpPr>
          <p:spPr>
            <a:xfrm>
              <a:off x="1232719" y="3572010"/>
              <a:ext cx="3346876" cy="83016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4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CONTENTS</a:t>
              </a:r>
            </a:p>
          </p:txBody>
        </p:sp>
      </p:grp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2DA231C4-8CA5-4DA4-B844-3FFD5C0FF7E1}"/>
              </a:ext>
            </a:extLst>
          </p:cNvPr>
          <p:cNvCxnSpPr>
            <a:cxnSpLocks/>
          </p:cNvCxnSpPr>
          <p:nvPr/>
        </p:nvCxnSpPr>
        <p:spPr>
          <a:xfrm>
            <a:off x="5829300" y="1076202"/>
            <a:ext cx="0" cy="49538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0AF59BD6-8825-4C78-A5FD-A78A89F5A27D}"/>
              </a:ext>
            </a:extLst>
          </p:cNvPr>
          <p:cNvGrpSpPr/>
          <p:nvPr/>
        </p:nvGrpSpPr>
        <p:grpSpPr>
          <a:xfrm>
            <a:off x="-417095" y="314184"/>
            <a:ext cx="5357395" cy="5664214"/>
            <a:chOff x="-6183421" y="-3859382"/>
            <a:chExt cx="4449215" cy="4704023"/>
          </a:xfrm>
          <a:solidFill>
            <a:schemeClr val="bg1">
              <a:alpha val="8000"/>
            </a:schemeClr>
          </a:solidFill>
        </p:grpSpPr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FABD795E-5CE3-41BC-A723-DB4027CEE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48221" y="109634"/>
              <a:ext cx="1724806" cy="480205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F068EC21-35E4-45AB-973D-3FE7CB16E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3421" y="-3849585"/>
              <a:ext cx="1519008" cy="2244214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4" name="Oval 56">
              <a:extLst>
                <a:ext uri="{FF2B5EF4-FFF2-40B4-BE49-F238E27FC236}">
                  <a16:creationId xmlns:a16="http://schemas.microsoft.com/office/drawing/2014/main" id="{68F3B403-DB40-449C-9475-37EA5F19F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56616" y="-3369380"/>
              <a:ext cx="313601" cy="3136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5" name="Freeform 57">
              <a:extLst>
                <a:ext uri="{FF2B5EF4-FFF2-40B4-BE49-F238E27FC236}">
                  <a16:creationId xmlns:a16="http://schemas.microsoft.com/office/drawing/2014/main" id="{F869902B-4CF4-4E5C-8163-6D557BEFD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11221" y="-3859382"/>
              <a:ext cx="3430012" cy="206781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6" name="Freeform 58">
              <a:extLst>
                <a:ext uri="{FF2B5EF4-FFF2-40B4-BE49-F238E27FC236}">
                  <a16:creationId xmlns:a16="http://schemas.microsoft.com/office/drawing/2014/main" id="{2B140243-39AE-4256-BF64-B2DF065EE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6214" y="-507766"/>
              <a:ext cx="617405" cy="254801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7" name="Freeform 59">
              <a:extLst>
                <a:ext uri="{FF2B5EF4-FFF2-40B4-BE49-F238E27FC236}">
                  <a16:creationId xmlns:a16="http://schemas.microsoft.com/office/drawing/2014/main" id="{7E9C2891-E0A2-4518-B5C1-24DBA5BD4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8824" y="-507766"/>
              <a:ext cx="1891410" cy="343005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8" name="Freeform 60">
              <a:extLst>
                <a:ext uri="{FF2B5EF4-FFF2-40B4-BE49-F238E27FC236}">
                  <a16:creationId xmlns:a16="http://schemas.microsoft.com/office/drawing/2014/main" id="{30257CFF-688A-40CE-A10A-80A1C1FDC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0023" y="-1056568"/>
              <a:ext cx="1176004" cy="362605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9" name="Freeform 61">
              <a:extLst>
                <a:ext uri="{FF2B5EF4-FFF2-40B4-BE49-F238E27FC236}">
                  <a16:creationId xmlns:a16="http://schemas.microsoft.com/office/drawing/2014/main" id="{FEF75014-2736-482C-A9E2-45917DD54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64419" y="-1056568"/>
              <a:ext cx="1744406" cy="362605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0" name="Freeform 62">
              <a:extLst>
                <a:ext uri="{FF2B5EF4-FFF2-40B4-BE49-F238E27FC236}">
                  <a16:creationId xmlns:a16="http://schemas.microsoft.com/office/drawing/2014/main" id="{7DD063A0-5A0C-4D51-A316-11ECF234A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44618" y="-1595574"/>
              <a:ext cx="2636212" cy="352802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1" name="Freeform 63">
              <a:extLst>
                <a:ext uri="{FF2B5EF4-FFF2-40B4-BE49-F238E27FC236}">
                  <a16:creationId xmlns:a16="http://schemas.microsoft.com/office/drawing/2014/main" id="{4282C773-8EAA-4E51-85CB-65C3C8DED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4423" y="-1595574"/>
              <a:ext cx="480205" cy="352802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2" name="Freeform 64">
              <a:extLst>
                <a:ext uri="{FF2B5EF4-FFF2-40B4-BE49-F238E27FC236}">
                  <a16:creationId xmlns:a16="http://schemas.microsoft.com/office/drawing/2014/main" id="{0B4D5315-A967-480D-B273-6123460DA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9014" y="-1526971"/>
              <a:ext cx="2214808" cy="2371612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5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7E9B24E-B888-4640-88F8-C97BF533B6A6}"/>
              </a:ext>
            </a:extLst>
          </p:cNvPr>
          <p:cNvGrpSpPr/>
          <p:nvPr/>
        </p:nvGrpSpPr>
        <p:grpSpPr>
          <a:xfrm>
            <a:off x="1284750" y="1669835"/>
            <a:ext cx="4796736" cy="3092499"/>
            <a:chOff x="1284750" y="1669835"/>
            <a:chExt cx="4796736" cy="3092499"/>
          </a:xfrm>
        </p:grpSpPr>
        <p:graphicFrame>
          <p:nvGraphicFramePr>
            <p:cNvPr id="38" name="图表 37">
              <a:extLst>
                <a:ext uri="{FF2B5EF4-FFF2-40B4-BE49-F238E27FC236}">
                  <a16:creationId xmlns:a16="http://schemas.microsoft.com/office/drawing/2014/main" id="{96A07474-717D-45E5-A0EB-9F2C575215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8932015"/>
                </p:ext>
              </p:extLst>
            </p:nvPr>
          </p:nvGraphicFramePr>
          <p:xfrm>
            <a:off x="1284750" y="1669835"/>
            <a:ext cx="4796736" cy="30924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E43DA8F-A3F3-4AC8-98CA-95A6FE3BB331}"/>
                </a:ext>
              </a:extLst>
            </p:cNvPr>
            <p:cNvSpPr/>
            <p:nvPr/>
          </p:nvSpPr>
          <p:spPr>
            <a:xfrm>
              <a:off x="2692519" y="1958344"/>
              <a:ext cx="318053" cy="318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EA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BF7907B9-565A-402C-AF67-6533D31E6CFC}"/>
                </a:ext>
              </a:extLst>
            </p:cNvPr>
            <p:cNvSpPr/>
            <p:nvPr/>
          </p:nvSpPr>
          <p:spPr>
            <a:xfrm>
              <a:off x="3869047" y="2627596"/>
              <a:ext cx="318053" cy="318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EA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592EC03-A420-424C-BE33-3EDFFCB38B96}"/>
                </a:ext>
              </a:extLst>
            </p:cNvPr>
            <p:cNvSpPr/>
            <p:nvPr/>
          </p:nvSpPr>
          <p:spPr>
            <a:xfrm>
              <a:off x="3169598" y="3283474"/>
              <a:ext cx="318053" cy="318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EA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1AD7912-A0D7-410C-BB44-D433415A625F}"/>
                </a:ext>
              </a:extLst>
            </p:cNvPr>
            <p:cNvSpPr/>
            <p:nvPr/>
          </p:nvSpPr>
          <p:spPr>
            <a:xfrm>
              <a:off x="2851545" y="3953915"/>
              <a:ext cx="318053" cy="318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EA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A33D23-4D8C-46F7-9495-521FCF922061}"/>
              </a:ext>
            </a:extLst>
          </p:cNvPr>
          <p:cNvGrpSpPr/>
          <p:nvPr/>
        </p:nvGrpSpPr>
        <p:grpSpPr>
          <a:xfrm>
            <a:off x="5910308" y="1669835"/>
            <a:ext cx="4796736" cy="3092499"/>
            <a:chOff x="5910308" y="1669835"/>
            <a:chExt cx="4796736" cy="3092499"/>
          </a:xfrm>
        </p:grpSpPr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8AC4EBAD-D970-45D2-A541-DA6346FD237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6360374"/>
                </p:ext>
              </p:extLst>
            </p:nvPr>
          </p:nvGraphicFramePr>
          <p:xfrm>
            <a:off x="5910308" y="1669835"/>
            <a:ext cx="4796736" cy="30924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79D0C4C-332C-4E1A-8C2C-984CBBE26E67}"/>
                </a:ext>
              </a:extLst>
            </p:cNvPr>
            <p:cNvSpPr/>
            <p:nvPr/>
          </p:nvSpPr>
          <p:spPr>
            <a:xfrm>
              <a:off x="9355447" y="1958344"/>
              <a:ext cx="318053" cy="318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12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D451966-F2AC-48F5-BC9E-15AF20704FF8}"/>
                </a:ext>
              </a:extLst>
            </p:cNvPr>
            <p:cNvSpPr/>
            <p:nvPr/>
          </p:nvSpPr>
          <p:spPr>
            <a:xfrm>
              <a:off x="8764135" y="2627596"/>
              <a:ext cx="318053" cy="318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12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D8C0396C-F0FB-4A45-AC07-5C6EBA342004}"/>
                </a:ext>
              </a:extLst>
            </p:cNvPr>
            <p:cNvSpPr/>
            <p:nvPr/>
          </p:nvSpPr>
          <p:spPr>
            <a:xfrm>
              <a:off x="8113209" y="3283474"/>
              <a:ext cx="318053" cy="318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12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C9646BC-9F8C-4700-944D-177E9D7709DD}"/>
                </a:ext>
              </a:extLst>
            </p:cNvPr>
            <p:cNvSpPr/>
            <p:nvPr/>
          </p:nvSpPr>
          <p:spPr>
            <a:xfrm>
              <a:off x="9196420" y="3953915"/>
              <a:ext cx="318053" cy="318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12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06C43333-1925-486A-BF74-1FD92260F9EA}"/>
              </a:ext>
            </a:extLst>
          </p:cNvPr>
          <p:cNvSpPr/>
          <p:nvPr/>
        </p:nvSpPr>
        <p:spPr>
          <a:xfrm>
            <a:off x="775682" y="5393601"/>
            <a:ext cx="10640636" cy="102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点击输入您的具体内容，用简洁的语言文字进行阐述，精准的词汇表达胜过长篇大论的文字表述</a:t>
            </a:r>
            <a:r>
              <a:rPr lang="en-US" altLang="zh-CN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点击输入您的具体内容，用简洁的语言文字进行阐述，精准的词汇表达胜过长篇大论的文字表述</a:t>
            </a:r>
            <a:r>
              <a:rPr lang="en-US" altLang="zh-CN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点击输入您的具体内容，用简洁的语言文字进行阐述，精准的词汇表达胜过长篇大论的文字表述</a:t>
            </a:r>
            <a:r>
              <a:rPr lang="en-US" altLang="zh-CN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1200">
              <a:solidFill>
                <a:srgbClr val="89898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点击输入您的具体内容，用简洁的语言文字进行阐述，精准的词汇表达胜过长篇大论的文字表述</a:t>
            </a:r>
            <a:r>
              <a:rPr lang="en-US" altLang="zh-CN" sz="12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1200">
              <a:solidFill>
                <a:srgbClr val="89898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200">
              <a:solidFill>
                <a:srgbClr val="89898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782287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135893" y="1508787"/>
            <a:ext cx="1920213" cy="1920213"/>
          </a:xfrm>
          <a:prstGeom prst="ellipse">
            <a:avLst/>
          </a:prstGeom>
          <a:solidFill>
            <a:srgbClr val="23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35893" y="1508787"/>
            <a:ext cx="1920213" cy="19202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35893" y="1929404"/>
            <a:ext cx="1920213" cy="1231096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algn="ctr"/>
            <a:r>
              <a:rPr lang="zh-CN" altLang="en-US" sz="7200">
                <a:solidFill>
                  <a:srgbClr val="012CAD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肆</a:t>
            </a:r>
            <a:endParaRPr lang="zh-CN" altLang="en-US" sz="7200" dirty="0">
              <a:solidFill>
                <a:srgbClr val="012CAD"/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149526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66519" y="5364800"/>
            <a:ext cx="125506" cy="125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932534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95363" y="4425777"/>
            <a:ext cx="7104161" cy="400099"/>
          </a:xfrm>
          <a:prstGeom prst="rect">
            <a:avLst/>
          </a:prstGeom>
        </p:spPr>
        <p:txBody>
          <a:bodyPr wrap="square" lIns="121908" tIns="60955" rIns="121908" bIns="60955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rPr>
              <a:t>Click here to add your title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Segoe UI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4577" y="3618354"/>
            <a:ext cx="4862846" cy="677098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pPr algn="ctr"/>
            <a:r>
              <a:rPr lang="zh-CN" altLang="en-US" sz="3600">
                <a:solidFill>
                  <a:srgbClr val="FFC000"/>
                </a:solidFill>
                <a:latin typeface="Arial" panose="020B0604020202020204" pitchFamily="34" charset="0"/>
                <a:ea typeface="思源黑体 CN Heavy" panose="020B0A00000000000000" pitchFamily="34" charset="-122"/>
                <a:cs typeface="Segoe UI" panose="020B0502040204020203" pitchFamily="34" charset="0"/>
                <a:sym typeface="Arial" panose="020B0604020202020204" pitchFamily="34" charset="0"/>
              </a:rPr>
              <a:t>单击此处添加您的标题</a:t>
            </a:r>
          </a:p>
        </p:txBody>
      </p:sp>
      <p:sp>
        <p:nvSpPr>
          <p:cNvPr id="12" name="椭圆 11"/>
          <p:cNvSpPr/>
          <p:nvPr/>
        </p:nvSpPr>
        <p:spPr>
          <a:xfrm>
            <a:off x="5715542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3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4A7EECB-3869-41FA-A11D-56EA434B0222}"/>
              </a:ext>
            </a:extLst>
          </p:cNvPr>
          <p:cNvGrpSpPr/>
          <p:nvPr/>
        </p:nvGrpSpPr>
        <p:grpSpPr>
          <a:xfrm>
            <a:off x="1302469" y="4862068"/>
            <a:ext cx="2108791" cy="913850"/>
            <a:chOff x="1302469" y="4915148"/>
            <a:chExt cx="2108791" cy="913850"/>
          </a:xfrm>
        </p:grpSpPr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D0DFE35F-7EE0-4841-95A8-6422C3BE8A7B}"/>
                </a:ext>
              </a:extLst>
            </p:cNvPr>
            <p:cNvSpPr txBox="1"/>
            <p:nvPr/>
          </p:nvSpPr>
          <p:spPr>
            <a:xfrm>
              <a:off x="2200671" y="491514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537AA601-B4AE-4CFB-B538-268DA4649FDC}"/>
                </a:ext>
              </a:extLst>
            </p:cNvPr>
            <p:cNvSpPr/>
            <p:nvPr/>
          </p:nvSpPr>
          <p:spPr>
            <a:xfrm>
              <a:off x="1302469" y="5280258"/>
              <a:ext cx="208607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6738BC-1D00-4A74-A361-B26A64EA990B}"/>
              </a:ext>
            </a:extLst>
          </p:cNvPr>
          <p:cNvGrpSpPr/>
          <p:nvPr/>
        </p:nvGrpSpPr>
        <p:grpSpPr>
          <a:xfrm>
            <a:off x="1338524" y="3428029"/>
            <a:ext cx="2108791" cy="913850"/>
            <a:chOff x="1338524" y="3493282"/>
            <a:chExt cx="2108791" cy="913850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6E17B62-4E1D-46A7-B91F-7CF0F896B441}"/>
                </a:ext>
              </a:extLst>
            </p:cNvPr>
            <p:cNvSpPr txBox="1"/>
            <p:nvPr/>
          </p:nvSpPr>
          <p:spPr>
            <a:xfrm>
              <a:off x="2236726" y="3493282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0E501EFF-651F-4B01-9F27-2652E6E0E37F}"/>
                </a:ext>
              </a:extLst>
            </p:cNvPr>
            <p:cNvSpPr/>
            <p:nvPr/>
          </p:nvSpPr>
          <p:spPr>
            <a:xfrm>
              <a:off x="1338524" y="3858392"/>
              <a:ext cx="208607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356462-E726-499B-A0A1-8BA50AB5A5B4}"/>
              </a:ext>
            </a:extLst>
          </p:cNvPr>
          <p:cNvGrpSpPr/>
          <p:nvPr/>
        </p:nvGrpSpPr>
        <p:grpSpPr>
          <a:xfrm>
            <a:off x="2174382" y="1918140"/>
            <a:ext cx="2108791" cy="913850"/>
            <a:chOff x="2174382" y="1910626"/>
            <a:chExt cx="2108791" cy="913850"/>
          </a:xfrm>
        </p:grpSpPr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E603CBE1-F1E5-442E-B78D-FB6AF4A8671E}"/>
                </a:ext>
              </a:extLst>
            </p:cNvPr>
            <p:cNvSpPr txBox="1"/>
            <p:nvPr/>
          </p:nvSpPr>
          <p:spPr>
            <a:xfrm>
              <a:off x="3072584" y="1910626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F221F940-BA0A-49E2-BB4C-97477F562C10}"/>
                </a:ext>
              </a:extLst>
            </p:cNvPr>
            <p:cNvSpPr/>
            <p:nvPr/>
          </p:nvSpPr>
          <p:spPr>
            <a:xfrm>
              <a:off x="2174382" y="2275736"/>
              <a:ext cx="208607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E8C7E56-D008-480E-A4B7-64A9FC7BF111}"/>
              </a:ext>
            </a:extLst>
          </p:cNvPr>
          <p:cNvGrpSpPr/>
          <p:nvPr/>
        </p:nvGrpSpPr>
        <p:grpSpPr>
          <a:xfrm>
            <a:off x="5181097" y="1252107"/>
            <a:ext cx="2086072" cy="902479"/>
            <a:chOff x="5181097" y="1252107"/>
            <a:chExt cx="2086072" cy="902479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EBC80410-75AE-450F-B122-1C8EA8E22002}"/>
                </a:ext>
              </a:extLst>
            </p:cNvPr>
            <p:cNvSpPr txBox="1"/>
            <p:nvPr/>
          </p:nvSpPr>
          <p:spPr>
            <a:xfrm>
              <a:off x="5663781" y="1252107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17FB8A51-06CB-47FF-93F0-514CFBFDFD58}"/>
                </a:ext>
              </a:extLst>
            </p:cNvPr>
            <p:cNvSpPr/>
            <p:nvPr/>
          </p:nvSpPr>
          <p:spPr>
            <a:xfrm>
              <a:off x="5181097" y="1605846"/>
              <a:ext cx="208607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494C6FC-CE72-427A-8301-5622184BB439}"/>
              </a:ext>
            </a:extLst>
          </p:cNvPr>
          <p:cNvGrpSpPr/>
          <p:nvPr/>
        </p:nvGrpSpPr>
        <p:grpSpPr>
          <a:xfrm>
            <a:off x="8097497" y="1913595"/>
            <a:ext cx="2086072" cy="922940"/>
            <a:chOff x="8097497" y="1916564"/>
            <a:chExt cx="2086072" cy="922940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6FCE807A-21CB-4903-99CC-85C3B0BF323B}"/>
                </a:ext>
              </a:extLst>
            </p:cNvPr>
            <p:cNvSpPr txBox="1"/>
            <p:nvPr/>
          </p:nvSpPr>
          <p:spPr>
            <a:xfrm>
              <a:off x="8125761" y="1916564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95FC0E95-12A7-48D2-A174-9F927125FD8A}"/>
                </a:ext>
              </a:extLst>
            </p:cNvPr>
            <p:cNvSpPr/>
            <p:nvPr/>
          </p:nvSpPr>
          <p:spPr>
            <a:xfrm>
              <a:off x="8097497" y="2290764"/>
              <a:ext cx="208607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7A49A4C-1BF5-4796-BCA9-EE103D966740}"/>
              </a:ext>
            </a:extLst>
          </p:cNvPr>
          <p:cNvGrpSpPr/>
          <p:nvPr/>
        </p:nvGrpSpPr>
        <p:grpSpPr>
          <a:xfrm>
            <a:off x="8673179" y="3428122"/>
            <a:ext cx="2086072" cy="913664"/>
            <a:chOff x="8673179" y="3362776"/>
            <a:chExt cx="2086072" cy="913664"/>
          </a:xfrm>
        </p:grpSpPr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C05CC534-59C6-4EEC-84AB-C0907B1D5D93}"/>
                </a:ext>
              </a:extLst>
            </p:cNvPr>
            <p:cNvSpPr txBox="1"/>
            <p:nvPr/>
          </p:nvSpPr>
          <p:spPr>
            <a:xfrm>
              <a:off x="8683044" y="3362776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A3EDE833-BBA9-4ECE-99FC-38A01918CDB8}"/>
                </a:ext>
              </a:extLst>
            </p:cNvPr>
            <p:cNvSpPr/>
            <p:nvPr/>
          </p:nvSpPr>
          <p:spPr>
            <a:xfrm>
              <a:off x="8673179" y="3727700"/>
              <a:ext cx="208607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75BB234-6A8E-4DF7-B8E7-4C6540034D52}"/>
              </a:ext>
            </a:extLst>
          </p:cNvPr>
          <p:cNvGrpSpPr/>
          <p:nvPr/>
        </p:nvGrpSpPr>
        <p:grpSpPr>
          <a:xfrm>
            <a:off x="9240327" y="4877629"/>
            <a:ext cx="2086072" cy="882728"/>
            <a:chOff x="9240327" y="4808988"/>
            <a:chExt cx="2086072" cy="882728"/>
          </a:xfrm>
        </p:grpSpPr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34907B7E-8B85-42FC-B3F9-EE26BF0203A2}"/>
                </a:ext>
              </a:extLst>
            </p:cNvPr>
            <p:cNvSpPr txBox="1"/>
            <p:nvPr/>
          </p:nvSpPr>
          <p:spPr>
            <a:xfrm>
              <a:off x="9240327" y="48089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979691B9-3FBC-4EBD-BA81-6DA59E5E4023}"/>
                </a:ext>
              </a:extLst>
            </p:cNvPr>
            <p:cNvSpPr/>
            <p:nvPr/>
          </p:nvSpPr>
          <p:spPr>
            <a:xfrm>
              <a:off x="9240327" y="5142976"/>
              <a:ext cx="2086072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BD9F5A-E505-40B9-82CA-499CCEB9CCD4}"/>
              </a:ext>
            </a:extLst>
          </p:cNvPr>
          <p:cNvGrpSpPr/>
          <p:nvPr/>
        </p:nvGrpSpPr>
        <p:grpSpPr>
          <a:xfrm>
            <a:off x="3728141" y="2286481"/>
            <a:ext cx="4735718" cy="3799634"/>
            <a:chOff x="3728141" y="2286481"/>
            <a:chExt cx="4735718" cy="379963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BC8412B-37B1-42F9-9C19-378A10784210}"/>
                </a:ext>
              </a:extLst>
            </p:cNvPr>
            <p:cNvGrpSpPr/>
            <p:nvPr/>
          </p:nvGrpSpPr>
          <p:grpSpPr>
            <a:xfrm>
              <a:off x="3728141" y="2286481"/>
              <a:ext cx="4735718" cy="3799634"/>
              <a:chOff x="3728141" y="2286481"/>
              <a:chExt cx="4735718" cy="3799634"/>
            </a:xfrm>
          </p:grpSpPr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0F69788E-CFD5-4D5D-8BE2-C237A62318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153221">
                <a:off x="4336098" y="2569414"/>
                <a:ext cx="2080118" cy="1772885"/>
              </a:xfrm>
              <a:custGeom>
                <a:avLst/>
                <a:gdLst>
                  <a:gd name="T0" fmla="*/ 0 w 2475"/>
                  <a:gd name="T1" fmla="*/ 1302 h 2106"/>
                  <a:gd name="T2" fmla="*/ 945 w 2475"/>
                  <a:gd name="T3" fmla="*/ 0 h 2106"/>
                  <a:gd name="T4" fmla="*/ 2475 w 2475"/>
                  <a:gd name="T5" fmla="*/ 2106 h 2106"/>
                  <a:gd name="T6" fmla="*/ 0 w 2475"/>
                  <a:gd name="T7" fmla="*/ 1302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75" h="2106">
                    <a:moveTo>
                      <a:pt x="0" y="1302"/>
                    </a:moveTo>
                    <a:cubicBezTo>
                      <a:pt x="169" y="779"/>
                      <a:pt x="500" y="323"/>
                      <a:pt x="945" y="0"/>
                    </a:cubicBezTo>
                    <a:lnTo>
                      <a:pt x="2475" y="2106"/>
                    </a:lnTo>
                    <a:lnTo>
                      <a:pt x="0" y="1302"/>
                    </a:lnTo>
                    <a:close/>
                  </a:path>
                </a:pathLst>
              </a:custGeom>
              <a:solidFill>
                <a:srgbClr val="012CAD"/>
              </a:solidFill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blurRad="101600" sx="101000" sy="101000" rotWithShape="0">
                  <a:scrgbClr r="0" g="0" b="0">
                    <a:alpha val="30000"/>
                  </a:sc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12CAD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grpSp>
            <p:nvGrpSpPr>
              <p:cNvPr id="94" name="Group 31">
                <a:extLst>
                  <a:ext uri="{FF2B5EF4-FFF2-40B4-BE49-F238E27FC236}">
                    <a16:creationId xmlns:a16="http://schemas.microsoft.com/office/drawing/2014/main" id="{D09345F6-56F1-48F7-B003-A8E043C5C2F1}"/>
                  </a:ext>
                </a:extLst>
              </p:cNvPr>
              <p:cNvGrpSpPr/>
              <p:nvPr/>
            </p:nvGrpSpPr>
            <p:grpSpPr>
              <a:xfrm>
                <a:off x="4979352" y="3200288"/>
                <a:ext cx="254418" cy="255410"/>
                <a:chOff x="8548688" y="738188"/>
                <a:chExt cx="406400" cy="407987"/>
              </a:xfrm>
            </p:grpSpPr>
            <p:sp>
              <p:nvSpPr>
                <p:cNvPr id="100" name="Freeform 16">
                  <a:extLst>
                    <a:ext uri="{FF2B5EF4-FFF2-40B4-BE49-F238E27FC236}">
                      <a16:creationId xmlns:a16="http://schemas.microsoft.com/office/drawing/2014/main" id="{C8672B55-2D87-41C1-8752-BDFF3547DBE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18550" y="738188"/>
                  <a:ext cx="236538" cy="238125"/>
                </a:xfrm>
                <a:custGeom>
                  <a:avLst/>
                  <a:gdLst>
                    <a:gd name="T0" fmla="*/ 44 w 56"/>
                    <a:gd name="T1" fmla="*/ 56 h 56"/>
                    <a:gd name="T2" fmla="*/ 12 w 56"/>
                    <a:gd name="T3" fmla="*/ 56 h 56"/>
                    <a:gd name="T4" fmla="*/ 0 w 56"/>
                    <a:gd name="T5" fmla="*/ 44 h 56"/>
                    <a:gd name="T6" fmla="*/ 0 w 56"/>
                    <a:gd name="T7" fmla="*/ 12 h 56"/>
                    <a:gd name="T8" fmla="*/ 12 w 56"/>
                    <a:gd name="T9" fmla="*/ 0 h 56"/>
                    <a:gd name="T10" fmla="*/ 44 w 56"/>
                    <a:gd name="T11" fmla="*/ 0 h 56"/>
                    <a:gd name="T12" fmla="*/ 56 w 56"/>
                    <a:gd name="T13" fmla="*/ 12 h 56"/>
                    <a:gd name="T14" fmla="*/ 56 w 56"/>
                    <a:gd name="T15" fmla="*/ 44 h 56"/>
                    <a:gd name="T16" fmla="*/ 44 w 56"/>
                    <a:gd name="T17" fmla="*/ 56 h 56"/>
                    <a:gd name="T18" fmla="*/ 12 w 56"/>
                    <a:gd name="T19" fmla="*/ 8 h 56"/>
                    <a:gd name="T20" fmla="*/ 8 w 56"/>
                    <a:gd name="T21" fmla="*/ 12 h 56"/>
                    <a:gd name="T22" fmla="*/ 8 w 56"/>
                    <a:gd name="T23" fmla="*/ 44 h 56"/>
                    <a:gd name="T24" fmla="*/ 12 w 56"/>
                    <a:gd name="T25" fmla="*/ 48 h 56"/>
                    <a:gd name="T26" fmla="*/ 44 w 56"/>
                    <a:gd name="T27" fmla="*/ 48 h 56"/>
                    <a:gd name="T28" fmla="*/ 48 w 56"/>
                    <a:gd name="T29" fmla="*/ 44 h 56"/>
                    <a:gd name="T30" fmla="*/ 48 w 56"/>
                    <a:gd name="T31" fmla="*/ 12 h 56"/>
                    <a:gd name="T32" fmla="*/ 44 w 56"/>
                    <a:gd name="T33" fmla="*/ 8 h 56"/>
                    <a:gd name="T34" fmla="*/ 12 w 56"/>
                    <a:gd name="T35" fmla="*/ 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6" h="56">
                      <a:moveTo>
                        <a:pt x="44" y="56"/>
                      </a:moveTo>
                      <a:cubicBezTo>
                        <a:pt x="12" y="56"/>
                        <a:pt x="12" y="56"/>
                        <a:pt x="12" y="56"/>
                      </a:cubicBezTo>
                      <a:cubicBezTo>
                        <a:pt x="5" y="56"/>
                        <a:pt x="0" y="51"/>
                        <a:pt x="0" y="4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51" y="0"/>
                        <a:pt x="56" y="5"/>
                        <a:pt x="56" y="12"/>
                      </a:cubicBezTo>
                      <a:cubicBezTo>
                        <a:pt x="56" y="44"/>
                        <a:pt x="56" y="44"/>
                        <a:pt x="56" y="44"/>
                      </a:cubicBezTo>
                      <a:cubicBezTo>
                        <a:pt x="56" y="51"/>
                        <a:pt x="51" y="56"/>
                        <a:pt x="44" y="56"/>
                      </a:cubicBezTo>
                      <a:close/>
                      <a:moveTo>
                        <a:pt x="12" y="8"/>
                      </a:moveTo>
                      <a:cubicBezTo>
                        <a:pt x="10" y="8"/>
                        <a:pt x="8" y="10"/>
                        <a:pt x="8" y="12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6"/>
                        <a:pt x="10" y="48"/>
                        <a:pt x="12" y="48"/>
                      </a:cubicBezTo>
                      <a:cubicBezTo>
                        <a:pt x="44" y="48"/>
                        <a:pt x="44" y="48"/>
                        <a:pt x="44" y="48"/>
                      </a:cubicBezTo>
                      <a:cubicBezTo>
                        <a:pt x="46" y="48"/>
                        <a:pt x="48" y="46"/>
                        <a:pt x="48" y="44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0"/>
                        <a:pt x="46" y="8"/>
                        <a:pt x="44" y="8"/>
                      </a:cubicBezTo>
                      <a:lnTo>
                        <a:pt x="12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12CAD"/>
                    </a:solidFill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1" name="Freeform 17">
                  <a:extLst>
                    <a:ext uri="{FF2B5EF4-FFF2-40B4-BE49-F238E27FC236}">
                      <a16:creationId xmlns:a16="http://schemas.microsoft.com/office/drawing/2014/main" id="{1492FF25-F6D1-4D16-81FB-59275406C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8688" y="908050"/>
                  <a:ext cx="236538" cy="238125"/>
                </a:xfrm>
                <a:custGeom>
                  <a:avLst/>
                  <a:gdLst>
                    <a:gd name="T0" fmla="*/ 44 w 56"/>
                    <a:gd name="T1" fmla="*/ 56 h 56"/>
                    <a:gd name="T2" fmla="*/ 12 w 56"/>
                    <a:gd name="T3" fmla="*/ 56 h 56"/>
                    <a:gd name="T4" fmla="*/ 0 w 56"/>
                    <a:gd name="T5" fmla="*/ 44 h 56"/>
                    <a:gd name="T6" fmla="*/ 0 w 56"/>
                    <a:gd name="T7" fmla="*/ 12 h 56"/>
                    <a:gd name="T8" fmla="*/ 12 w 56"/>
                    <a:gd name="T9" fmla="*/ 0 h 56"/>
                    <a:gd name="T10" fmla="*/ 16 w 56"/>
                    <a:gd name="T11" fmla="*/ 4 h 56"/>
                    <a:gd name="T12" fmla="*/ 12 w 56"/>
                    <a:gd name="T13" fmla="*/ 8 h 56"/>
                    <a:gd name="T14" fmla="*/ 8 w 56"/>
                    <a:gd name="T15" fmla="*/ 12 h 56"/>
                    <a:gd name="T16" fmla="*/ 8 w 56"/>
                    <a:gd name="T17" fmla="*/ 44 h 56"/>
                    <a:gd name="T18" fmla="*/ 12 w 56"/>
                    <a:gd name="T19" fmla="*/ 48 h 56"/>
                    <a:gd name="T20" fmla="*/ 44 w 56"/>
                    <a:gd name="T21" fmla="*/ 48 h 56"/>
                    <a:gd name="T22" fmla="*/ 48 w 56"/>
                    <a:gd name="T23" fmla="*/ 44 h 56"/>
                    <a:gd name="T24" fmla="*/ 52 w 56"/>
                    <a:gd name="T25" fmla="*/ 40 h 56"/>
                    <a:gd name="T26" fmla="*/ 56 w 56"/>
                    <a:gd name="T27" fmla="*/ 44 h 56"/>
                    <a:gd name="T28" fmla="*/ 44 w 56"/>
                    <a:gd name="T2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" h="56">
                      <a:moveTo>
                        <a:pt x="44" y="56"/>
                      </a:moveTo>
                      <a:cubicBezTo>
                        <a:pt x="12" y="56"/>
                        <a:pt x="12" y="56"/>
                        <a:pt x="12" y="56"/>
                      </a:cubicBezTo>
                      <a:cubicBezTo>
                        <a:pt x="5" y="56"/>
                        <a:pt x="0" y="51"/>
                        <a:pt x="0" y="4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4" y="0"/>
                        <a:pt x="16" y="2"/>
                        <a:pt x="16" y="4"/>
                      </a:cubicBezTo>
                      <a:cubicBezTo>
                        <a:pt x="16" y="6"/>
                        <a:pt x="14" y="8"/>
                        <a:pt x="12" y="8"/>
                      </a:cubicBezTo>
                      <a:cubicBezTo>
                        <a:pt x="10" y="8"/>
                        <a:pt x="8" y="10"/>
                        <a:pt x="8" y="12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6"/>
                        <a:pt x="10" y="48"/>
                        <a:pt x="12" y="48"/>
                      </a:cubicBezTo>
                      <a:cubicBezTo>
                        <a:pt x="44" y="48"/>
                        <a:pt x="44" y="48"/>
                        <a:pt x="44" y="48"/>
                      </a:cubicBezTo>
                      <a:cubicBezTo>
                        <a:pt x="46" y="48"/>
                        <a:pt x="48" y="46"/>
                        <a:pt x="48" y="44"/>
                      </a:cubicBezTo>
                      <a:cubicBezTo>
                        <a:pt x="48" y="42"/>
                        <a:pt x="50" y="40"/>
                        <a:pt x="52" y="40"/>
                      </a:cubicBezTo>
                      <a:cubicBezTo>
                        <a:pt x="54" y="40"/>
                        <a:pt x="56" y="42"/>
                        <a:pt x="56" y="44"/>
                      </a:cubicBezTo>
                      <a:cubicBezTo>
                        <a:pt x="56" y="51"/>
                        <a:pt x="51" y="56"/>
                        <a:pt x="44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12CAD"/>
                    </a:solidFill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2" name="Freeform 18">
                  <a:extLst>
                    <a:ext uri="{FF2B5EF4-FFF2-40B4-BE49-F238E27FC236}">
                      <a16:creationId xmlns:a16="http://schemas.microsoft.com/office/drawing/2014/main" id="{2C8F70CF-095B-4BB8-8D6D-0241686C10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2825" y="823913"/>
                  <a:ext cx="238125" cy="236538"/>
                </a:xfrm>
                <a:custGeom>
                  <a:avLst/>
                  <a:gdLst>
                    <a:gd name="T0" fmla="*/ 44 w 56"/>
                    <a:gd name="T1" fmla="*/ 56 h 56"/>
                    <a:gd name="T2" fmla="*/ 12 w 56"/>
                    <a:gd name="T3" fmla="*/ 56 h 56"/>
                    <a:gd name="T4" fmla="*/ 0 w 56"/>
                    <a:gd name="T5" fmla="*/ 44 h 56"/>
                    <a:gd name="T6" fmla="*/ 0 w 56"/>
                    <a:gd name="T7" fmla="*/ 12 h 56"/>
                    <a:gd name="T8" fmla="*/ 12 w 56"/>
                    <a:gd name="T9" fmla="*/ 0 h 56"/>
                    <a:gd name="T10" fmla="*/ 16 w 56"/>
                    <a:gd name="T11" fmla="*/ 4 h 56"/>
                    <a:gd name="T12" fmla="*/ 12 w 56"/>
                    <a:gd name="T13" fmla="*/ 8 h 56"/>
                    <a:gd name="T14" fmla="*/ 8 w 56"/>
                    <a:gd name="T15" fmla="*/ 12 h 56"/>
                    <a:gd name="T16" fmla="*/ 8 w 56"/>
                    <a:gd name="T17" fmla="*/ 44 h 56"/>
                    <a:gd name="T18" fmla="*/ 12 w 56"/>
                    <a:gd name="T19" fmla="*/ 48 h 56"/>
                    <a:gd name="T20" fmla="*/ 44 w 56"/>
                    <a:gd name="T21" fmla="*/ 48 h 56"/>
                    <a:gd name="T22" fmla="*/ 48 w 56"/>
                    <a:gd name="T23" fmla="*/ 44 h 56"/>
                    <a:gd name="T24" fmla="*/ 52 w 56"/>
                    <a:gd name="T25" fmla="*/ 40 h 56"/>
                    <a:gd name="T26" fmla="*/ 56 w 56"/>
                    <a:gd name="T27" fmla="*/ 44 h 56"/>
                    <a:gd name="T28" fmla="*/ 44 w 56"/>
                    <a:gd name="T29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" h="56">
                      <a:moveTo>
                        <a:pt x="44" y="56"/>
                      </a:moveTo>
                      <a:cubicBezTo>
                        <a:pt x="12" y="56"/>
                        <a:pt x="12" y="56"/>
                        <a:pt x="12" y="56"/>
                      </a:cubicBezTo>
                      <a:cubicBezTo>
                        <a:pt x="5" y="56"/>
                        <a:pt x="0" y="51"/>
                        <a:pt x="0" y="4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4" y="0"/>
                        <a:pt x="16" y="2"/>
                        <a:pt x="16" y="4"/>
                      </a:cubicBezTo>
                      <a:cubicBezTo>
                        <a:pt x="16" y="6"/>
                        <a:pt x="14" y="8"/>
                        <a:pt x="12" y="8"/>
                      </a:cubicBezTo>
                      <a:cubicBezTo>
                        <a:pt x="10" y="8"/>
                        <a:pt x="8" y="10"/>
                        <a:pt x="8" y="12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6"/>
                        <a:pt x="10" y="48"/>
                        <a:pt x="12" y="48"/>
                      </a:cubicBezTo>
                      <a:cubicBezTo>
                        <a:pt x="44" y="48"/>
                        <a:pt x="44" y="48"/>
                        <a:pt x="44" y="48"/>
                      </a:cubicBezTo>
                      <a:cubicBezTo>
                        <a:pt x="46" y="48"/>
                        <a:pt x="48" y="46"/>
                        <a:pt x="48" y="44"/>
                      </a:cubicBezTo>
                      <a:cubicBezTo>
                        <a:pt x="48" y="42"/>
                        <a:pt x="50" y="40"/>
                        <a:pt x="52" y="40"/>
                      </a:cubicBezTo>
                      <a:cubicBezTo>
                        <a:pt x="54" y="40"/>
                        <a:pt x="56" y="42"/>
                        <a:pt x="56" y="44"/>
                      </a:cubicBezTo>
                      <a:cubicBezTo>
                        <a:pt x="56" y="51"/>
                        <a:pt x="51" y="56"/>
                        <a:pt x="44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12CAD"/>
                    </a:solidFill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4" name="Freeform 24">
                <a:extLst>
                  <a:ext uri="{FF2B5EF4-FFF2-40B4-BE49-F238E27FC236}">
                    <a16:creationId xmlns:a16="http://schemas.microsoft.com/office/drawing/2014/main" id="{4150F3F0-9198-4E65-95D9-E902937F1A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153221">
                <a:off x="5214151" y="2286481"/>
                <a:ext cx="1286013" cy="2192603"/>
              </a:xfrm>
              <a:custGeom>
                <a:avLst/>
                <a:gdLst>
                  <a:gd name="T0" fmla="*/ 0 w 1530"/>
                  <a:gd name="T1" fmla="*/ 497 h 2603"/>
                  <a:gd name="T2" fmla="*/ 1530 w 1530"/>
                  <a:gd name="T3" fmla="*/ 0 h 2603"/>
                  <a:gd name="T4" fmla="*/ 1530 w 1530"/>
                  <a:gd name="T5" fmla="*/ 2603 h 2603"/>
                  <a:gd name="T6" fmla="*/ 0 w 1530"/>
                  <a:gd name="T7" fmla="*/ 497 h 2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0" h="2603">
                    <a:moveTo>
                      <a:pt x="0" y="497"/>
                    </a:moveTo>
                    <a:cubicBezTo>
                      <a:pt x="445" y="174"/>
                      <a:pt x="980" y="0"/>
                      <a:pt x="1530" y="0"/>
                    </a:cubicBezTo>
                    <a:lnTo>
                      <a:pt x="1530" y="2603"/>
                    </a:lnTo>
                    <a:lnTo>
                      <a:pt x="0" y="497"/>
                    </a:lnTo>
                    <a:close/>
                  </a:path>
                </a:pathLst>
              </a:custGeom>
              <a:solidFill>
                <a:srgbClr val="EEAF2B"/>
              </a:solidFill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blurRad="101600" sx="101000" sy="101000" rotWithShape="0">
                  <a:scrgbClr r="0" g="0" b="0">
                    <a:alpha val="30000"/>
                  </a:sc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grpSp>
            <p:nvGrpSpPr>
              <p:cNvPr id="105" name="Group 35">
                <a:extLst>
                  <a:ext uri="{FF2B5EF4-FFF2-40B4-BE49-F238E27FC236}">
                    <a16:creationId xmlns:a16="http://schemas.microsoft.com/office/drawing/2014/main" id="{F43F938C-E545-4294-AAAC-E7F9784122B1}"/>
                  </a:ext>
                </a:extLst>
              </p:cNvPr>
              <p:cNvGrpSpPr/>
              <p:nvPr/>
            </p:nvGrpSpPr>
            <p:grpSpPr>
              <a:xfrm>
                <a:off x="5915308" y="2897494"/>
                <a:ext cx="310968" cy="207717"/>
                <a:chOff x="5545138" y="823913"/>
                <a:chExt cx="406400" cy="271463"/>
              </a:xfrm>
            </p:grpSpPr>
            <p:sp>
              <p:nvSpPr>
                <p:cNvPr id="106" name="Freeform 21">
                  <a:extLst>
                    <a:ext uri="{FF2B5EF4-FFF2-40B4-BE49-F238E27FC236}">
                      <a16:creationId xmlns:a16="http://schemas.microsoft.com/office/drawing/2014/main" id="{E0880CE6-1E3C-4D2F-BE87-46A7A4B317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94375" y="971550"/>
                  <a:ext cx="144463" cy="106363"/>
                </a:xfrm>
                <a:custGeom>
                  <a:avLst/>
                  <a:gdLst>
                    <a:gd name="T0" fmla="*/ 29 w 34"/>
                    <a:gd name="T1" fmla="*/ 25 h 25"/>
                    <a:gd name="T2" fmla="*/ 27 w 34"/>
                    <a:gd name="T3" fmla="*/ 24 h 25"/>
                    <a:gd name="T4" fmla="*/ 3 w 34"/>
                    <a:gd name="T5" fmla="*/ 8 h 25"/>
                    <a:gd name="T6" fmla="*/ 2 w 34"/>
                    <a:gd name="T7" fmla="*/ 3 h 25"/>
                    <a:gd name="T8" fmla="*/ 7 w 34"/>
                    <a:gd name="T9" fmla="*/ 2 h 25"/>
                    <a:gd name="T10" fmla="*/ 31 w 34"/>
                    <a:gd name="T11" fmla="*/ 18 h 25"/>
                    <a:gd name="T12" fmla="*/ 32 w 34"/>
                    <a:gd name="T13" fmla="*/ 23 h 25"/>
                    <a:gd name="T14" fmla="*/ 29 w 34"/>
                    <a:gd name="T15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5">
                      <a:moveTo>
                        <a:pt x="29" y="25"/>
                      </a:moveTo>
                      <a:cubicBezTo>
                        <a:pt x="28" y="25"/>
                        <a:pt x="27" y="25"/>
                        <a:pt x="27" y="24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1" y="7"/>
                        <a:pt x="0" y="5"/>
                        <a:pt x="2" y="3"/>
                      </a:cubicBezTo>
                      <a:cubicBezTo>
                        <a:pt x="3" y="1"/>
                        <a:pt x="5" y="0"/>
                        <a:pt x="7" y="2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3" y="19"/>
                        <a:pt x="34" y="21"/>
                        <a:pt x="32" y="23"/>
                      </a:cubicBezTo>
                      <a:cubicBezTo>
                        <a:pt x="32" y="24"/>
                        <a:pt x="30" y="25"/>
                        <a:pt x="29" y="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7" name="Freeform 22">
                  <a:extLst>
                    <a:ext uri="{FF2B5EF4-FFF2-40B4-BE49-F238E27FC236}">
                      <a16:creationId xmlns:a16="http://schemas.microsoft.com/office/drawing/2014/main" id="{F731A126-2C6A-4309-92B2-18866736B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5138" y="823913"/>
                  <a:ext cx="406400" cy="271463"/>
                </a:xfrm>
                <a:custGeom>
                  <a:avLst/>
                  <a:gdLst>
                    <a:gd name="T0" fmla="*/ 84 w 96"/>
                    <a:gd name="T1" fmla="*/ 64 h 64"/>
                    <a:gd name="T2" fmla="*/ 12 w 96"/>
                    <a:gd name="T3" fmla="*/ 64 h 64"/>
                    <a:gd name="T4" fmla="*/ 0 w 96"/>
                    <a:gd name="T5" fmla="*/ 52 h 64"/>
                    <a:gd name="T6" fmla="*/ 0 w 96"/>
                    <a:gd name="T7" fmla="*/ 12 h 64"/>
                    <a:gd name="T8" fmla="*/ 12 w 96"/>
                    <a:gd name="T9" fmla="*/ 0 h 64"/>
                    <a:gd name="T10" fmla="*/ 84 w 96"/>
                    <a:gd name="T11" fmla="*/ 0 h 64"/>
                    <a:gd name="T12" fmla="*/ 96 w 96"/>
                    <a:gd name="T13" fmla="*/ 12 h 64"/>
                    <a:gd name="T14" fmla="*/ 96 w 96"/>
                    <a:gd name="T15" fmla="*/ 36 h 64"/>
                    <a:gd name="T16" fmla="*/ 92 w 96"/>
                    <a:gd name="T17" fmla="*/ 40 h 64"/>
                    <a:gd name="T18" fmla="*/ 88 w 96"/>
                    <a:gd name="T19" fmla="*/ 36 h 64"/>
                    <a:gd name="T20" fmla="*/ 88 w 96"/>
                    <a:gd name="T21" fmla="*/ 12 h 64"/>
                    <a:gd name="T22" fmla="*/ 84 w 96"/>
                    <a:gd name="T23" fmla="*/ 8 h 64"/>
                    <a:gd name="T24" fmla="*/ 12 w 96"/>
                    <a:gd name="T25" fmla="*/ 8 h 64"/>
                    <a:gd name="T26" fmla="*/ 8 w 96"/>
                    <a:gd name="T27" fmla="*/ 12 h 64"/>
                    <a:gd name="T28" fmla="*/ 8 w 96"/>
                    <a:gd name="T29" fmla="*/ 52 h 64"/>
                    <a:gd name="T30" fmla="*/ 12 w 96"/>
                    <a:gd name="T31" fmla="*/ 56 h 64"/>
                    <a:gd name="T32" fmla="*/ 84 w 96"/>
                    <a:gd name="T33" fmla="*/ 56 h 64"/>
                    <a:gd name="T34" fmla="*/ 88 w 96"/>
                    <a:gd name="T35" fmla="*/ 52 h 64"/>
                    <a:gd name="T36" fmla="*/ 92 w 96"/>
                    <a:gd name="T37" fmla="*/ 48 h 64"/>
                    <a:gd name="T38" fmla="*/ 96 w 96"/>
                    <a:gd name="T39" fmla="*/ 52 h 64"/>
                    <a:gd name="T40" fmla="*/ 84 w 96"/>
                    <a:gd name="T4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6" h="64">
                      <a:moveTo>
                        <a:pt x="84" y="64"/>
                      </a:move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5" y="64"/>
                        <a:pt x="0" y="59"/>
                        <a:pt x="0" y="5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91" y="0"/>
                        <a:pt x="96" y="5"/>
                        <a:pt x="96" y="12"/>
                      </a:cubicBez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8"/>
                        <a:pt x="94" y="40"/>
                        <a:pt x="92" y="40"/>
                      </a:cubicBezTo>
                      <a:cubicBezTo>
                        <a:pt x="90" y="40"/>
                        <a:pt x="88" y="38"/>
                        <a:pt x="88" y="36"/>
                      </a:cubicBezTo>
                      <a:cubicBezTo>
                        <a:pt x="88" y="12"/>
                        <a:pt x="88" y="12"/>
                        <a:pt x="88" y="12"/>
                      </a:cubicBezTo>
                      <a:cubicBezTo>
                        <a:pt x="88" y="10"/>
                        <a:pt x="86" y="8"/>
                        <a:pt x="84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0" y="8"/>
                        <a:pt x="8" y="10"/>
                        <a:pt x="8" y="12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4"/>
                        <a:pt x="10" y="56"/>
                        <a:pt x="12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86" y="56"/>
                        <a:pt x="88" y="54"/>
                        <a:pt x="88" y="52"/>
                      </a:cubicBezTo>
                      <a:cubicBezTo>
                        <a:pt x="88" y="50"/>
                        <a:pt x="90" y="48"/>
                        <a:pt x="92" y="48"/>
                      </a:cubicBezTo>
                      <a:cubicBezTo>
                        <a:pt x="94" y="48"/>
                        <a:pt x="96" y="50"/>
                        <a:pt x="96" y="52"/>
                      </a:cubicBezTo>
                      <a:cubicBezTo>
                        <a:pt x="96" y="59"/>
                        <a:pt x="91" y="64"/>
                        <a:pt x="84" y="6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8" name="Freeform 23">
                  <a:extLst>
                    <a:ext uri="{FF2B5EF4-FFF2-40B4-BE49-F238E27FC236}">
                      <a16:creationId xmlns:a16="http://schemas.microsoft.com/office/drawing/2014/main" id="{23BDD0F8-2795-4556-B94F-DEB5538BC0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7838" y="836613"/>
                  <a:ext cx="381000" cy="147638"/>
                </a:xfrm>
                <a:custGeom>
                  <a:avLst/>
                  <a:gdLst>
                    <a:gd name="T0" fmla="*/ 45 w 90"/>
                    <a:gd name="T1" fmla="*/ 35 h 35"/>
                    <a:gd name="T2" fmla="*/ 38 w 90"/>
                    <a:gd name="T3" fmla="*/ 33 h 35"/>
                    <a:gd name="T4" fmla="*/ 3 w 90"/>
                    <a:gd name="T5" fmla="*/ 8 h 35"/>
                    <a:gd name="T6" fmla="*/ 2 w 90"/>
                    <a:gd name="T7" fmla="*/ 3 h 35"/>
                    <a:gd name="T8" fmla="*/ 7 w 90"/>
                    <a:gd name="T9" fmla="*/ 2 h 35"/>
                    <a:gd name="T10" fmla="*/ 43 w 90"/>
                    <a:gd name="T11" fmla="*/ 27 h 35"/>
                    <a:gd name="T12" fmla="*/ 47 w 90"/>
                    <a:gd name="T13" fmla="*/ 27 h 35"/>
                    <a:gd name="T14" fmla="*/ 83 w 90"/>
                    <a:gd name="T15" fmla="*/ 2 h 35"/>
                    <a:gd name="T16" fmla="*/ 88 w 90"/>
                    <a:gd name="T17" fmla="*/ 3 h 35"/>
                    <a:gd name="T18" fmla="*/ 87 w 90"/>
                    <a:gd name="T19" fmla="*/ 8 h 35"/>
                    <a:gd name="T20" fmla="*/ 52 w 90"/>
                    <a:gd name="T21" fmla="*/ 33 h 35"/>
                    <a:gd name="T22" fmla="*/ 45 w 90"/>
                    <a:gd name="T2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0" h="35">
                      <a:moveTo>
                        <a:pt x="45" y="35"/>
                      </a:moveTo>
                      <a:cubicBezTo>
                        <a:pt x="43" y="35"/>
                        <a:pt x="40" y="35"/>
                        <a:pt x="38" y="33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1" y="7"/>
                        <a:pt x="0" y="5"/>
                        <a:pt x="2" y="3"/>
                      </a:cubicBezTo>
                      <a:cubicBezTo>
                        <a:pt x="3" y="1"/>
                        <a:pt x="5" y="0"/>
                        <a:pt x="7" y="2"/>
                      </a:cubicBez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4" y="27"/>
                        <a:pt x="46" y="27"/>
                        <a:pt x="47" y="27"/>
                      </a:cubicBezTo>
                      <a:cubicBezTo>
                        <a:pt x="83" y="2"/>
                        <a:pt x="83" y="2"/>
                        <a:pt x="83" y="2"/>
                      </a:cubicBezTo>
                      <a:cubicBezTo>
                        <a:pt x="85" y="0"/>
                        <a:pt x="87" y="1"/>
                        <a:pt x="88" y="3"/>
                      </a:cubicBezTo>
                      <a:cubicBezTo>
                        <a:pt x="90" y="5"/>
                        <a:pt x="89" y="7"/>
                        <a:pt x="87" y="8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0" y="35"/>
                        <a:pt x="47" y="35"/>
                        <a:pt x="45" y="3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9" name="Freeform 24">
                  <a:extLst>
                    <a:ext uri="{FF2B5EF4-FFF2-40B4-BE49-F238E27FC236}">
                      <a16:creationId xmlns:a16="http://schemas.microsoft.com/office/drawing/2014/main" id="{797E74BE-D076-43C0-8D3D-7FB089E19A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7838" y="971550"/>
                  <a:ext cx="142875" cy="106363"/>
                </a:xfrm>
                <a:custGeom>
                  <a:avLst/>
                  <a:gdLst>
                    <a:gd name="T0" fmla="*/ 5 w 34"/>
                    <a:gd name="T1" fmla="*/ 25 h 25"/>
                    <a:gd name="T2" fmla="*/ 2 w 34"/>
                    <a:gd name="T3" fmla="*/ 23 h 25"/>
                    <a:gd name="T4" fmla="*/ 3 w 34"/>
                    <a:gd name="T5" fmla="*/ 18 h 25"/>
                    <a:gd name="T6" fmla="*/ 27 w 34"/>
                    <a:gd name="T7" fmla="*/ 2 h 25"/>
                    <a:gd name="T8" fmla="*/ 32 w 34"/>
                    <a:gd name="T9" fmla="*/ 3 h 25"/>
                    <a:gd name="T10" fmla="*/ 31 w 34"/>
                    <a:gd name="T11" fmla="*/ 8 h 25"/>
                    <a:gd name="T12" fmla="*/ 7 w 34"/>
                    <a:gd name="T13" fmla="*/ 24 h 25"/>
                    <a:gd name="T14" fmla="*/ 5 w 34"/>
                    <a:gd name="T15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5">
                      <a:moveTo>
                        <a:pt x="5" y="25"/>
                      </a:moveTo>
                      <a:cubicBezTo>
                        <a:pt x="4" y="25"/>
                        <a:pt x="2" y="24"/>
                        <a:pt x="2" y="23"/>
                      </a:cubicBezTo>
                      <a:cubicBezTo>
                        <a:pt x="0" y="21"/>
                        <a:pt x="1" y="19"/>
                        <a:pt x="3" y="18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9" y="0"/>
                        <a:pt x="31" y="1"/>
                        <a:pt x="32" y="3"/>
                      </a:cubicBezTo>
                      <a:cubicBezTo>
                        <a:pt x="34" y="5"/>
                        <a:pt x="33" y="7"/>
                        <a:pt x="31" y="8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25"/>
                        <a:pt x="6" y="25"/>
                        <a:pt x="5" y="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11" name="Freeform 8">
                <a:extLst>
                  <a:ext uri="{FF2B5EF4-FFF2-40B4-BE49-F238E27FC236}">
                    <a16:creationId xmlns:a16="http://schemas.microsoft.com/office/drawing/2014/main" id="{F33D3B4F-E732-47ED-8423-A05306762A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153221">
                <a:off x="6382062" y="3282998"/>
                <a:ext cx="2081797" cy="1772885"/>
              </a:xfrm>
              <a:custGeom>
                <a:avLst/>
                <a:gdLst>
                  <a:gd name="T0" fmla="*/ 1530 w 2475"/>
                  <a:gd name="T1" fmla="*/ 0 h 2106"/>
                  <a:gd name="T2" fmla="*/ 2475 w 2475"/>
                  <a:gd name="T3" fmla="*/ 1302 h 2106"/>
                  <a:gd name="T4" fmla="*/ 0 w 2475"/>
                  <a:gd name="T5" fmla="*/ 2106 h 2106"/>
                  <a:gd name="T6" fmla="*/ 1530 w 2475"/>
                  <a:gd name="T7" fmla="*/ 0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75" h="2106">
                    <a:moveTo>
                      <a:pt x="1530" y="0"/>
                    </a:moveTo>
                    <a:cubicBezTo>
                      <a:pt x="1975" y="323"/>
                      <a:pt x="2305" y="779"/>
                      <a:pt x="2475" y="1302"/>
                    </a:cubicBezTo>
                    <a:lnTo>
                      <a:pt x="0" y="2106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EEAF2B"/>
              </a:solidFill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blurRad="101600" sx="101000" sy="101000" rotWithShape="0">
                  <a:scrgbClr r="0" g="0" b="0">
                    <a:alpha val="30000"/>
                  </a:sc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grpSp>
            <p:nvGrpSpPr>
              <p:cNvPr id="112" name="Group 40">
                <a:extLst>
                  <a:ext uri="{FF2B5EF4-FFF2-40B4-BE49-F238E27FC236}">
                    <a16:creationId xmlns:a16="http://schemas.microsoft.com/office/drawing/2014/main" id="{E96285B7-FB8B-4DDB-BCA3-2E76F5AD90F3}"/>
                  </a:ext>
                </a:extLst>
              </p:cNvPr>
              <p:cNvGrpSpPr/>
              <p:nvPr/>
            </p:nvGrpSpPr>
            <p:grpSpPr>
              <a:xfrm>
                <a:off x="7608459" y="4042931"/>
                <a:ext cx="218250" cy="328012"/>
                <a:chOff x="4089400" y="738188"/>
                <a:chExt cx="271463" cy="407987"/>
              </a:xfrm>
            </p:grpSpPr>
            <p:sp>
              <p:nvSpPr>
                <p:cNvPr id="113" name="Freeform 28">
                  <a:extLst>
                    <a:ext uri="{FF2B5EF4-FFF2-40B4-BE49-F238E27FC236}">
                      <a16:creationId xmlns:a16="http://schemas.microsoft.com/office/drawing/2014/main" id="{FAC1814F-51BD-49B2-AF4F-4064FB06C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0200" y="738188"/>
                  <a:ext cx="169863" cy="271463"/>
                </a:xfrm>
                <a:custGeom>
                  <a:avLst/>
                  <a:gdLst>
                    <a:gd name="T0" fmla="*/ 20 w 40"/>
                    <a:gd name="T1" fmla="*/ 64 h 64"/>
                    <a:gd name="T2" fmla="*/ 0 w 40"/>
                    <a:gd name="T3" fmla="*/ 44 h 64"/>
                    <a:gd name="T4" fmla="*/ 0 w 40"/>
                    <a:gd name="T5" fmla="*/ 20 h 64"/>
                    <a:gd name="T6" fmla="*/ 20 w 40"/>
                    <a:gd name="T7" fmla="*/ 0 h 64"/>
                    <a:gd name="T8" fmla="*/ 24 w 40"/>
                    <a:gd name="T9" fmla="*/ 0 h 64"/>
                    <a:gd name="T10" fmla="*/ 26 w 40"/>
                    <a:gd name="T11" fmla="*/ 1 h 64"/>
                    <a:gd name="T12" fmla="*/ 28 w 40"/>
                    <a:gd name="T13" fmla="*/ 6 h 64"/>
                    <a:gd name="T14" fmla="*/ 23 w 40"/>
                    <a:gd name="T15" fmla="*/ 9 h 64"/>
                    <a:gd name="T16" fmla="*/ 22 w 40"/>
                    <a:gd name="T17" fmla="*/ 8 h 64"/>
                    <a:gd name="T18" fmla="*/ 20 w 40"/>
                    <a:gd name="T19" fmla="*/ 8 h 64"/>
                    <a:gd name="T20" fmla="*/ 8 w 40"/>
                    <a:gd name="T21" fmla="*/ 20 h 64"/>
                    <a:gd name="T22" fmla="*/ 8 w 40"/>
                    <a:gd name="T23" fmla="*/ 44 h 64"/>
                    <a:gd name="T24" fmla="*/ 20 w 40"/>
                    <a:gd name="T25" fmla="*/ 56 h 64"/>
                    <a:gd name="T26" fmla="*/ 32 w 40"/>
                    <a:gd name="T27" fmla="*/ 44 h 64"/>
                    <a:gd name="T28" fmla="*/ 32 w 40"/>
                    <a:gd name="T29" fmla="*/ 20 h 64"/>
                    <a:gd name="T30" fmla="*/ 32 w 40"/>
                    <a:gd name="T31" fmla="*/ 18 h 64"/>
                    <a:gd name="T32" fmla="*/ 31 w 40"/>
                    <a:gd name="T33" fmla="*/ 17 h 64"/>
                    <a:gd name="T34" fmla="*/ 34 w 40"/>
                    <a:gd name="T35" fmla="*/ 12 h 64"/>
                    <a:gd name="T36" fmla="*/ 39 w 40"/>
                    <a:gd name="T37" fmla="*/ 14 h 64"/>
                    <a:gd name="T38" fmla="*/ 39 w 40"/>
                    <a:gd name="T39" fmla="*/ 16 h 64"/>
                    <a:gd name="T40" fmla="*/ 40 w 40"/>
                    <a:gd name="T41" fmla="*/ 20 h 64"/>
                    <a:gd name="T42" fmla="*/ 40 w 40"/>
                    <a:gd name="T43" fmla="*/ 44 h 64"/>
                    <a:gd name="T44" fmla="*/ 20 w 40"/>
                    <a:gd name="T45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0" h="64">
                      <a:moveTo>
                        <a:pt x="20" y="64"/>
                      </a:moveTo>
                      <a:cubicBezTo>
                        <a:pt x="9" y="64"/>
                        <a:pt x="0" y="55"/>
                        <a:pt x="0" y="44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21" y="0"/>
                        <a:pt x="23" y="0"/>
                        <a:pt x="24" y="0"/>
                      </a:cubicBezTo>
                      <a:cubicBezTo>
                        <a:pt x="25" y="1"/>
                        <a:pt x="25" y="1"/>
                        <a:pt x="26" y="1"/>
                      </a:cubicBezTo>
                      <a:cubicBezTo>
                        <a:pt x="28" y="2"/>
                        <a:pt x="29" y="4"/>
                        <a:pt x="28" y="6"/>
                      </a:cubicBezTo>
                      <a:cubicBezTo>
                        <a:pt x="28" y="8"/>
                        <a:pt x="25" y="9"/>
                        <a:pt x="23" y="9"/>
                      </a:cubicBezTo>
                      <a:cubicBezTo>
                        <a:pt x="23" y="8"/>
                        <a:pt x="23" y="8"/>
                        <a:pt x="22" y="8"/>
                      </a:cubicBezTo>
                      <a:cubicBezTo>
                        <a:pt x="21" y="8"/>
                        <a:pt x="21" y="8"/>
                        <a:pt x="20" y="8"/>
                      </a:cubicBezTo>
                      <a:cubicBezTo>
                        <a:pt x="13" y="8"/>
                        <a:pt x="8" y="13"/>
                        <a:pt x="8" y="20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51"/>
                        <a:pt x="13" y="56"/>
                        <a:pt x="20" y="56"/>
                      </a:cubicBezTo>
                      <a:cubicBezTo>
                        <a:pt x="26" y="56"/>
                        <a:pt x="32" y="51"/>
                        <a:pt x="32" y="44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19"/>
                        <a:pt x="32" y="19"/>
                        <a:pt x="32" y="18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4"/>
                        <a:pt x="32" y="12"/>
                        <a:pt x="34" y="12"/>
                      </a:cubicBezTo>
                      <a:cubicBezTo>
                        <a:pt x="36" y="11"/>
                        <a:pt x="38" y="12"/>
                        <a:pt x="39" y="14"/>
                      </a:cubicBezTo>
                      <a:cubicBezTo>
                        <a:pt x="39" y="15"/>
                        <a:pt x="39" y="16"/>
                        <a:pt x="39" y="16"/>
                      </a:cubicBezTo>
                      <a:cubicBezTo>
                        <a:pt x="40" y="18"/>
                        <a:pt x="40" y="19"/>
                        <a:pt x="40" y="20"/>
                      </a:cubicBezTo>
                      <a:cubicBezTo>
                        <a:pt x="40" y="44"/>
                        <a:pt x="40" y="44"/>
                        <a:pt x="40" y="44"/>
                      </a:cubicBezTo>
                      <a:cubicBezTo>
                        <a:pt x="40" y="55"/>
                        <a:pt x="31" y="64"/>
                        <a:pt x="20" y="6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4" name="Freeform 29">
                  <a:extLst>
                    <a:ext uri="{FF2B5EF4-FFF2-40B4-BE49-F238E27FC236}">
                      <a16:creationId xmlns:a16="http://schemas.microsoft.com/office/drawing/2014/main" id="{6B2B107D-7506-4A00-8F0C-6825DCFB4C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9400" y="866775"/>
                  <a:ext cx="271463" cy="203200"/>
                </a:xfrm>
                <a:custGeom>
                  <a:avLst/>
                  <a:gdLst>
                    <a:gd name="T0" fmla="*/ 32 w 64"/>
                    <a:gd name="T1" fmla="*/ 48 h 48"/>
                    <a:gd name="T2" fmla="*/ 0 w 64"/>
                    <a:gd name="T3" fmla="*/ 14 h 48"/>
                    <a:gd name="T4" fmla="*/ 0 w 64"/>
                    <a:gd name="T5" fmla="*/ 4 h 48"/>
                    <a:gd name="T6" fmla="*/ 4 w 64"/>
                    <a:gd name="T7" fmla="*/ 0 h 48"/>
                    <a:gd name="T8" fmla="*/ 8 w 64"/>
                    <a:gd name="T9" fmla="*/ 4 h 48"/>
                    <a:gd name="T10" fmla="*/ 8 w 64"/>
                    <a:gd name="T11" fmla="*/ 14 h 48"/>
                    <a:gd name="T12" fmla="*/ 32 w 64"/>
                    <a:gd name="T13" fmla="*/ 40 h 48"/>
                    <a:gd name="T14" fmla="*/ 56 w 64"/>
                    <a:gd name="T15" fmla="*/ 14 h 48"/>
                    <a:gd name="T16" fmla="*/ 56 w 64"/>
                    <a:gd name="T17" fmla="*/ 4 h 48"/>
                    <a:gd name="T18" fmla="*/ 60 w 64"/>
                    <a:gd name="T19" fmla="*/ 0 h 48"/>
                    <a:gd name="T20" fmla="*/ 64 w 64"/>
                    <a:gd name="T21" fmla="*/ 4 h 48"/>
                    <a:gd name="T22" fmla="*/ 64 w 64"/>
                    <a:gd name="T23" fmla="*/ 14 h 48"/>
                    <a:gd name="T24" fmla="*/ 32 w 64"/>
                    <a:gd name="T25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48">
                      <a:moveTo>
                        <a:pt x="32" y="48"/>
                      </a:moveTo>
                      <a:cubicBezTo>
                        <a:pt x="14" y="48"/>
                        <a:pt x="0" y="33"/>
                        <a:pt x="0" y="1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8" y="2"/>
                        <a:pt x="8" y="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28"/>
                        <a:pt x="18" y="40"/>
                        <a:pt x="32" y="40"/>
                      </a:cubicBezTo>
                      <a:cubicBezTo>
                        <a:pt x="45" y="40"/>
                        <a:pt x="56" y="28"/>
                        <a:pt x="56" y="1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2"/>
                        <a:pt x="58" y="0"/>
                        <a:pt x="60" y="0"/>
                      </a:cubicBezTo>
                      <a:cubicBezTo>
                        <a:pt x="62" y="0"/>
                        <a:pt x="64" y="2"/>
                        <a:pt x="64" y="4"/>
                      </a:cubicBez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64" y="33"/>
                        <a:pt x="49" y="48"/>
                        <a:pt x="32" y="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5" name="Freeform 30">
                  <a:extLst>
                    <a:ext uri="{FF2B5EF4-FFF2-40B4-BE49-F238E27FC236}">
                      <a16:creationId xmlns:a16="http://schemas.microsoft.com/office/drawing/2014/main" id="{1422DF5C-F179-4575-8D38-EB8A5AE79B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3700" y="1044575"/>
                  <a:ext cx="33338" cy="101600"/>
                </a:xfrm>
                <a:custGeom>
                  <a:avLst/>
                  <a:gdLst>
                    <a:gd name="T0" fmla="*/ 4 w 8"/>
                    <a:gd name="T1" fmla="*/ 24 h 24"/>
                    <a:gd name="T2" fmla="*/ 0 w 8"/>
                    <a:gd name="T3" fmla="*/ 20 h 24"/>
                    <a:gd name="T4" fmla="*/ 0 w 8"/>
                    <a:gd name="T5" fmla="*/ 4 h 24"/>
                    <a:gd name="T6" fmla="*/ 4 w 8"/>
                    <a:gd name="T7" fmla="*/ 0 h 24"/>
                    <a:gd name="T8" fmla="*/ 8 w 8"/>
                    <a:gd name="T9" fmla="*/ 4 h 24"/>
                    <a:gd name="T10" fmla="*/ 8 w 8"/>
                    <a:gd name="T11" fmla="*/ 20 h 24"/>
                    <a:gd name="T12" fmla="*/ 4 w 8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24">
                      <a:moveTo>
                        <a:pt x="4" y="24"/>
                      </a:moveTo>
                      <a:cubicBezTo>
                        <a:pt x="2" y="24"/>
                        <a:pt x="0" y="22"/>
                        <a:pt x="0" y="2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8" y="2"/>
                        <a:pt x="8" y="4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2"/>
                        <a:pt x="6" y="24"/>
                        <a:pt x="4" y="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DDEB3FBD-3944-439D-B449-BF5E1BDCF5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153221">
                <a:off x="6479033" y="2727759"/>
                <a:ext cx="1287694" cy="2192603"/>
              </a:xfrm>
              <a:custGeom>
                <a:avLst/>
                <a:gdLst>
                  <a:gd name="T0" fmla="*/ 0 w 1530"/>
                  <a:gd name="T1" fmla="*/ 0 h 2603"/>
                  <a:gd name="T2" fmla="*/ 1530 w 1530"/>
                  <a:gd name="T3" fmla="*/ 497 h 2603"/>
                  <a:gd name="T4" fmla="*/ 0 w 1530"/>
                  <a:gd name="T5" fmla="*/ 2603 h 2603"/>
                  <a:gd name="T6" fmla="*/ 0 w 1530"/>
                  <a:gd name="T7" fmla="*/ 0 h 2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0" h="2603">
                    <a:moveTo>
                      <a:pt x="0" y="0"/>
                    </a:moveTo>
                    <a:cubicBezTo>
                      <a:pt x="550" y="0"/>
                      <a:pt x="1085" y="174"/>
                      <a:pt x="1530" y="497"/>
                    </a:cubicBezTo>
                    <a:lnTo>
                      <a:pt x="0" y="2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2CAD"/>
              </a:solidFill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blurRad="101600" sx="101000" sy="101000" rotWithShape="0">
                  <a:scrgbClr r="0" g="0" b="0">
                    <a:alpha val="30000"/>
                  </a:sc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12CAD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2FEE8058-8D66-48EE-8691-171E025E4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5629" y="3219988"/>
                <a:ext cx="241151" cy="216011"/>
              </a:xfrm>
              <a:custGeom>
                <a:avLst/>
                <a:gdLst>
                  <a:gd name="T0" fmla="*/ 19 w 97"/>
                  <a:gd name="T1" fmla="*/ 87 h 87"/>
                  <a:gd name="T2" fmla="*/ 7 w 97"/>
                  <a:gd name="T3" fmla="*/ 82 h 87"/>
                  <a:gd name="T4" fmla="*/ 7 w 97"/>
                  <a:gd name="T5" fmla="*/ 57 h 87"/>
                  <a:gd name="T6" fmla="*/ 56 w 97"/>
                  <a:gd name="T7" fmla="*/ 7 h 87"/>
                  <a:gd name="T8" fmla="*/ 73 w 97"/>
                  <a:gd name="T9" fmla="*/ 0 h 87"/>
                  <a:gd name="T10" fmla="*/ 90 w 97"/>
                  <a:gd name="T11" fmla="*/ 7 h 87"/>
                  <a:gd name="T12" fmla="*/ 97 w 97"/>
                  <a:gd name="T13" fmla="*/ 24 h 87"/>
                  <a:gd name="T14" fmla="*/ 90 w 97"/>
                  <a:gd name="T15" fmla="*/ 41 h 87"/>
                  <a:gd name="T16" fmla="*/ 53 w 97"/>
                  <a:gd name="T17" fmla="*/ 78 h 87"/>
                  <a:gd name="T18" fmla="*/ 48 w 97"/>
                  <a:gd name="T19" fmla="*/ 78 h 87"/>
                  <a:gd name="T20" fmla="*/ 48 w 97"/>
                  <a:gd name="T21" fmla="*/ 72 h 87"/>
                  <a:gd name="T22" fmla="*/ 84 w 97"/>
                  <a:gd name="T23" fmla="*/ 35 h 87"/>
                  <a:gd name="T24" fmla="*/ 89 w 97"/>
                  <a:gd name="T25" fmla="*/ 24 h 87"/>
                  <a:gd name="T26" fmla="*/ 84 w 97"/>
                  <a:gd name="T27" fmla="*/ 13 h 87"/>
                  <a:gd name="T28" fmla="*/ 62 w 97"/>
                  <a:gd name="T29" fmla="*/ 13 h 87"/>
                  <a:gd name="T30" fmla="*/ 12 w 97"/>
                  <a:gd name="T31" fmla="*/ 62 h 87"/>
                  <a:gd name="T32" fmla="*/ 12 w 97"/>
                  <a:gd name="T33" fmla="*/ 76 h 87"/>
                  <a:gd name="T34" fmla="*/ 26 w 97"/>
                  <a:gd name="T35" fmla="*/ 76 h 87"/>
                  <a:gd name="T36" fmla="*/ 62 w 97"/>
                  <a:gd name="T37" fmla="*/ 41 h 87"/>
                  <a:gd name="T38" fmla="*/ 62 w 97"/>
                  <a:gd name="T39" fmla="*/ 35 h 87"/>
                  <a:gd name="T40" fmla="*/ 56 w 97"/>
                  <a:gd name="T41" fmla="*/ 35 h 87"/>
                  <a:gd name="T42" fmla="*/ 33 w 97"/>
                  <a:gd name="T43" fmla="*/ 58 h 87"/>
                  <a:gd name="T44" fmla="*/ 28 w 97"/>
                  <a:gd name="T45" fmla="*/ 58 h 87"/>
                  <a:gd name="T46" fmla="*/ 28 w 97"/>
                  <a:gd name="T47" fmla="*/ 52 h 87"/>
                  <a:gd name="T48" fmla="*/ 50 w 97"/>
                  <a:gd name="T49" fmla="*/ 30 h 87"/>
                  <a:gd name="T50" fmla="*/ 67 w 97"/>
                  <a:gd name="T51" fmla="*/ 30 h 87"/>
                  <a:gd name="T52" fmla="*/ 67 w 97"/>
                  <a:gd name="T53" fmla="*/ 47 h 87"/>
                  <a:gd name="T54" fmla="*/ 32 w 97"/>
                  <a:gd name="T55" fmla="*/ 82 h 87"/>
                  <a:gd name="T56" fmla="*/ 19 w 97"/>
                  <a:gd name="T5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7" h="87">
                    <a:moveTo>
                      <a:pt x="19" y="87"/>
                    </a:moveTo>
                    <a:cubicBezTo>
                      <a:pt x="15" y="87"/>
                      <a:pt x="10" y="85"/>
                      <a:pt x="7" y="82"/>
                    </a:cubicBezTo>
                    <a:cubicBezTo>
                      <a:pt x="0" y="75"/>
                      <a:pt x="0" y="64"/>
                      <a:pt x="7" y="5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61" y="2"/>
                      <a:pt x="67" y="0"/>
                      <a:pt x="73" y="0"/>
                    </a:cubicBezTo>
                    <a:cubicBezTo>
                      <a:pt x="79" y="0"/>
                      <a:pt x="85" y="2"/>
                      <a:pt x="90" y="7"/>
                    </a:cubicBezTo>
                    <a:cubicBezTo>
                      <a:pt x="95" y="12"/>
                      <a:pt x="97" y="18"/>
                      <a:pt x="97" y="24"/>
                    </a:cubicBezTo>
                    <a:cubicBezTo>
                      <a:pt x="97" y="30"/>
                      <a:pt x="95" y="36"/>
                      <a:pt x="90" y="41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2" y="79"/>
                      <a:pt x="49" y="79"/>
                      <a:pt x="48" y="78"/>
                    </a:cubicBezTo>
                    <a:cubicBezTo>
                      <a:pt x="46" y="76"/>
                      <a:pt x="46" y="74"/>
                      <a:pt x="48" y="72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7" y="32"/>
                      <a:pt x="89" y="28"/>
                      <a:pt x="89" y="24"/>
                    </a:cubicBezTo>
                    <a:cubicBezTo>
                      <a:pt x="89" y="20"/>
                      <a:pt x="87" y="16"/>
                      <a:pt x="84" y="13"/>
                    </a:cubicBezTo>
                    <a:cubicBezTo>
                      <a:pt x="78" y="7"/>
                      <a:pt x="68" y="7"/>
                      <a:pt x="62" y="13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8" y="66"/>
                      <a:pt x="8" y="72"/>
                      <a:pt x="12" y="76"/>
                    </a:cubicBezTo>
                    <a:cubicBezTo>
                      <a:pt x="16" y="80"/>
                      <a:pt x="22" y="80"/>
                      <a:pt x="26" y="76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3" y="39"/>
                      <a:pt x="63" y="37"/>
                      <a:pt x="62" y="35"/>
                    </a:cubicBezTo>
                    <a:cubicBezTo>
                      <a:pt x="60" y="34"/>
                      <a:pt x="58" y="34"/>
                      <a:pt x="56" y="35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2" y="60"/>
                      <a:pt x="29" y="60"/>
                      <a:pt x="28" y="58"/>
                    </a:cubicBezTo>
                    <a:cubicBezTo>
                      <a:pt x="26" y="56"/>
                      <a:pt x="26" y="54"/>
                      <a:pt x="28" y="52"/>
                    </a:cubicBezTo>
                    <a:cubicBezTo>
                      <a:pt x="50" y="30"/>
                      <a:pt x="50" y="30"/>
                      <a:pt x="50" y="30"/>
                    </a:cubicBezTo>
                    <a:cubicBezTo>
                      <a:pt x="55" y="25"/>
                      <a:pt x="63" y="25"/>
                      <a:pt x="67" y="30"/>
                    </a:cubicBezTo>
                    <a:cubicBezTo>
                      <a:pt x="72" y="34"/>
                      <a:pt x="72" y="42"/>
                      <a:pt x="67" y="47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28" y="85"/>
                      <a:pt x="24" y="87"/>
                      <a:pt x="19" y="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12CAD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30EB661B-9E2B-418B-9E1A-FF97D10CF9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153221">
                <a:off x="3728141" y="4313230"/>
                <a:ext cx="2080119" cy="1772885"/>
              </a:xfrm>
              <a:custGeom>
                <a:avLst/>
                <a:gdLst>
                  <a:gd name="T0" fmla="*/ 945 w 2475"/>
                  <a:gd name="T1" fmla="*/ 2106 h 2106"/>
                  <a:gd name="T2" fmla="*/ 0 w 2475"/>
                  <a:gd name="T3" fmla="*/ 804 h 2106"/>
                  <a:gd name="T4" fmla="*/ 2475 w 2475"/>
                  <a:gd name="T5" fmla="*/ 0 h 2106"/>
                  <a:gd name="T6" fmla="*/ 945 w 2475"/>
                  <a:gd name="T7" fmla="*/ 2106 h 2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75" h="2106">
                    <a:moveTo>
                      <a:pt x="945" y="2106"/>
                    </a:moveTo>
                    <a:cubicBezTo>
                      <a:pt x="500" y="1782"/>
                      <a:pt x="169" y="1327"/>
                      <a:pt x="0" y="804"/>
                    </a:cubicBezTo>
                    <a:lnTo>
                      <a:pt x="2475" y="0"/>
                    </a:lnTo>
                    <a:lnTo>
                      <a:pt x="945" y="2106"/>
                    </a:lnTo>
                    <a:close/>
                  </a:path>
                </a:pathLst>
              </a:custGeom>
              <a:solidFill>
                <a:srgbClr val="012CAD"/>
              </a:solidFill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blurRad="101600" sx="101000" sy="101000" rotWithShape="0">
                  <a:scrgbClr r="0" g="0" b="0">
                    <a:alpha val="30000"/>
                  </a:sc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12CAD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grpSp>
            <p:nvGrpSpPr>
              <p:cNvPr id="121" name="Group 45">
                <a:extLst>
                  <a:ext uri="{FF2B5EF4-FFF2-40B4-BE49-F238E27FC236}">
                    <a16:creationId xmlns:a16="http://schemas.microsoft.com/office/drawing/2014/main" id="{6610D02B-C2A5-4622-A621-0ACD33DF3399}"/>
                  </a:ext>
                </a:extLst>
              </p:cNvPr>
              <p:cNvGrpSpPr/>
              <p:nvPr/>
            </p:nvGrpSpPr>
            <p:grpSpPr>
              <a:xfrm>
                <a:off x="4336804" y="5046730"/>
                <a:ext cx="240410" cy="237603"/>
                <a:chOff x="7037388" y="5016500"/>
                <a:chExt cx="407988" cy="403225"/>
              </a:xfrm>
            </p:grpSpPr>
            <p:sp>
              <p:nvSpPr>
                <p:cNvPr id="122" name="Freeform 32">
                  <a:extLst>
                    <a:ext uri="{FF2B5EF4-FFF2-40B4-BE49-F238E27FC236}">
                      <a16:creationId xmlns:a16="http://schemas.microsoft.com/office/drawing/2014/main" id="{0736887F-AE47-42D9-A44A-2D3118D87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37388" y="5016500"/>
                  <a:ext cx="407988" cy="403225"/>
                </a:xfrm>
                <a:custGeom>
                  <a:avLst/>
                  <a:gdLst>
                    <a:gd name="T0" fmla="*/ 64 w 96"/>
                    <a:gd name="T1" fmla="*/ 95 h 95"/>
                    <a:gd name="T2" fmla="*/ 60 w 96"/>
                    <a:gd name="T3" fmla="*/ 94 h 95"/>
                    <a:gd name="T4" fmla="*/ 32 w 96"/>
                    <a:gd name="T5" fmla="*/ 77 h 95"/>
                    <a:gd name="T6" fmla="*/ 27 w 96"/>
                    <a:gd name="T7" fmla="*/ 76 h 95"/>
                    <a:gd name="T8" fmla="*/ 27 w 96"/>
                    <a:gd name="T9" fmla="*/ 70 h 95"/>
                    <a:gd name="T10" fmla="*/ 36 w 96"/>
                    <a:gd name="T11" fmla="*/ 70 h 95"/>
                    <a:gd name="T12" fmla="*/ 64 w 96"/>
                    <a:gd name="T13" fmla="*/ 87 h 95"/>
                    <a:gd name="T14" fmla="*/ 88 w 96"/>
                    <a:gd name="T15" fmla="*/ 70 h 95"/>
                    <a:gd name="T16" fmla="*/ 88 w 96"/>
                    <a:gd name="T17" fmla="*/ 12 h 95"/>
                    <a:gd name="T18" fmla="*/ 69 w 96"/>
                    <a:gd name="T19" fmla="*/ 26 h 95"/>
                    <a:gd name="T20" fmla="*/ 60 w 96"/>
                    <a:gd name="T21" fmla="*/ 26 h 95"/>
                    <a:gd name="T22" fmla="*/ 32 w 96"/>
                    <a:gd name="T23" fmla="*/ 9 h 95"/>
                    <a:gd name="T24" fmla="*/ 8 w 96"/>
                    <a:gd name="T25" fmla="*/ 26 h 95"/>
                    <a:gd name="T26" fmla="*/ 8 w 96"/>
                    <a:gd name="T27" fmla="*/ 84 h 95"/>
                    <a:gd name="T28" fmla="*/ 15 w 96"/>
                    <a:gd name="T29" fmla="*/ 79 h 95"/>
                    <a:gd name="T30" fmla="*/ 20 w 96"/>
                    <a:gd name="T31" fmla="*/ 80 h 95"/>
                    <a:gd name="T32" fmla="*/ 19 w 96"/>
                    <a:gd name="T33" fmla="*/ 86 h 95"/>
                    <a:gd name="T34" fmla="*/ 13 w 96"/>
                    <a:gd name="T35" fmla="*/ 91 h 95"/>
                    <a:gd name="T36" fmla="*/ 4 w 96"/>
                    <a:gd name="T37" fmla="*/ 91 h 95"/>
                    <a:gd name="T38" fmla="*/ 0 w 96"/>
                    <a:gd name="T39" fmla="*/ 84 h 95"/>
                    <a:gd name="T40" fmla="*/ 0 w 96"/>
                    <a:gd name="T41" fmla="*/ 26 h 95"/>
                    <a:gd name="T42" fmla="*/ 3 w 96"/>
                    <a:gd name="T43" fmla="*/ 20 h 95"/>
                    <a:gd name="T44" fmla="*/ 28 w 96"/>
                    <a:gd name="T45" fmla="*/ 2 h 95"/>
                    <a:gd name="T46" fmla="*/ 36 w 96"/>
                    <a:gd name="T47" fmla="*/ 2 h 95"/>
                    <a:gd name="T48" fmla="*/ 64 w 96"/>
                    <a:gd name="T49" fmla="*/ 19 h 95"/>
                    <a:gd name="T50" fmla="*/ 83 w 96"/>
                    <a:gd name="T51" fmla="*/ 5 h 95"/>
                    <a:gd name="T52" fmla="*/ 92 w 96"/>
                    <a:gd name="T53" fmla="*/ 5 h 95"/>
                    <a:gd name="T54" fmla="*/ 96 w 96"/>
                    <a:gd name="T55" fmla="*/ 12 h 95"/>
                    <a:gd name="T56" fmla="*/ 96 w 96"/>
                    <a:gd name="T57" fmla="*/ 70 h 95"/>
                    <a:gd name="T58" fmla="*/ 93 w 96"/>
                    <a:gd name="T59" fmla="*/ 76 h 95"/>
                    <a:gd name="T60" fmla="*/ 69 w 96"/>
                    <a:gd name="T61" fmla="*/ 94 h 95"/>
                    <a:gd name="T62" fmla="*/ 64 w 96"/>
                    <a:gd name="T63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6" h="95">
                      <a:moveTo>
                        <a:pt x="64" y="95"/>
                      </a:moveTo>
                      <a:cubicBezTo>
                        <a:pt x="62" y="95"/>
                        <a:pt x="61" y="95"/>
                        <a:pt x="60" y="94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0" y="78"/>
                        <a:pt x="28" y="78"/>
                        <a:pt x="27" y="76"/>
                      </a:cubicBezTo>
                      <a:cubicBezTo>
                        <a:pt x="25" y="74"/>
                        <a:pt x="26" y="72"/>
                        <a:pt x="27" y="70"/>
                      </a:cubicBezTo>
                      <a:cubicBezTo>
                        <a:pt x="30" y="68"/>
                        <a:pt x="34" y="68"/>
                        <a:pt x="36" y="70"/>
                      </a:cubicBezTo>
                      <a:cubicBezTo>
                        <a:pt x="64" y="87"/>
                        <a:pt x="64" y="87"/>
                        <a:pt x="64" y="87"/>
                      </a:cubicBezTo>
                      <a:cubicBezTo>
                        <a:pt x="88" y="70"/>
                        <a:pt x="88" y="70"/>
                        <a:pt x="88" y="70"/>
                      </a:cubicBezTo>
                      <a:cubicBezTo>
                        <a:pt x="88" y="12"/>
                        <a:pt x="88" y="12"/>
                        <a:pt x="88" y="12"/>
                      </a:cubicBezTo>
                      <a:cubicBezTo>
                        <a:pt x="69" y="26"/>
                        <a:pt x="69" y="26"/>
                        <a:pt x="69" y="26"/>
                      </a:cubicBezTo>
                      <a:cubicBezTo>
                        <a:pt x="66" y="28"/>
                        <a:pt x="62" y="28"/>
                        <a:pt x="60" y="26"/>
                      </a:cubicBez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8" y="84"/>
                        <a:pt x="8" y="84"/>
                        <a:pt x="8" y="84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7" y="78"/>
                        <a:pt x="19" y="78"/>
                        <a:pt x="20" y="80"/>
                      </a:cubicBezTo>
                      <a:cubicBezTo>
                        <a:pt x="22" y="82"/>
                        <a:pt x="21" y="85"/>
                        <a:pt x="19" y="86"/>
                      </a:cubicBezTo>
                      <a:cubicBezTo>
                        <a:pt x="13" y="91"/>
                        <a:pt x="13" y="91"/>
                        <a:pt x="13" y="91"/>
                      </a:cubicBezTo>
                      <a:cubicBezTo>
                        <a:pt x="10" y="92"/>
                        <a:pt x="7" y="93"/>
                        <a:pt x="4" y="91"/>
                      </a:cubicBezTo>
                      <a:cubicBezTo>
                        <a:pt x="2" y="90"/>
                        <a:pt x="0" y="87"/>
                        <a:pt x="0" y="84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3"/>
                        <a:pt x="1" y="21"/>
                        <a:pt x="3" y="20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30" y="0"/>
                        <a:pt x="34" y="0"/>
                        <a:pt x="36" y="2"/>
                      </a:cubicBezTo>
                      <a:cubicBezTo>
                        <a:pt x="64" y="19"/>
                        <a:pt x="64" y="19"/>
                        <a:pt x="64" y="19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6" y="4"/>
                        <a:pt x="89" y="3"/>
                        <a:pt x="92" y="5"/>
                      </a:cubicBezTo>
                      <a:cubicBezTo>
                        <a:pt x="94" y="6"/>
                        <a:pt x="96" y="9"/>
                        <a:pt x="96" y="12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73"/>
                        <a:pt x="95" y="75"/>
                        <a:pt x="93" y="76"/>
                      </a:cubicBezTo>
                      <a:cubicBezTo>
                        <a:pt x="69" y="94"/>
                        <a:pt x="69" y="94"/>
                        <a:pt x="69" y="94"/>
                      </a:cubicBezTo>
                      <a:cubicBezTo>
                        <a:pt x="67" y="95"/>
                        <a:pt x="65" y="95"/>
                        <a:pt x="64" y="9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12CAD"/>
                    </a:solidFill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3" name="Freeform 33">
                  <a:extLst>
                    <a:ext uri="{FF2B5EF4-FFF2-40B4-BE49-F238E27FC236}">
                      <a16:creationId xmlns:a16="http://schemas.microsoft.com/office/drawing/2014/main" id="{CDBE096C-2AB2-45AF-83FB-DEE18A94B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2975" y="5100638"/>
                  <a:ext cx="33338" cy="255588"/>
                </a:xfrm>
                <a:custGeom>
                  <a:avLst/>
                  <a:gdLst>
                    <a:gd name="T0" fmla="*/ 4 w 8"/>
                    <a:gd name="T1" fmla="*/ 60 h 60"/>
                    <a:gd name="T2" fmla="*/ 0 w 8"/>
                    <a:gd name="T3" fmla="*/ 56 h 60"/>
                    <a:gd name="T4" fmla="*/ 0 w 8"/>
                    <a:gd name="T5" fmla="*/ 4 h 60"/>
                    <a:gd name="T6" fmla="*/ 4 w 8"/>
                    <a:gd name="T7" fmla="*/ 0 h 60"/>
                    <a:gd name="T8" fmla="*/ 8 w 8"/>
                    <a:gd name="T9" fmla="*/ 4 h 60"/>
                    <a:gd name="T10" fmla="*/ 8 w 8"/>
                    <a:gd name="T11" fmla="*/ 56 h 60"/>
                    <a:gd name="T12" fmla="*/ 4 w 8"/>
                    <a:gd name="T13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0">
                      <a:moveTo>
                        <a:pt x="4" y="60"/>
                      </a:moveTo>
                      <a:cubicBezTo>
                        <a:pt x="2" y="60"/>
                        <a:pt x="0" y="58"/>
                        <a:pt x="0" y="56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8" y="2"/>
                        <a:pt x="8" y="4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8" y="58"/>
                        <a:pt x="6" y="60"/>
                        <a:pt x="4" y="6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12CAD"/>
                    </a:solidFill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4" name="Freeform 34">
                  <a:extLst>
                    <a:ext uri="{FF2B5EF4-FFF2-40B4-BE49-F238E27FC236}">
                      <a16:creationId xmlns:a16="http://schemas.microsoft.com/office/drawing/2014/main" id="{D9036C81-87EF-4A7E-9C9E-4C56F0802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6450" y="5084763"/>
                  <a:ext cx="34925" cy="254000"/>
                </a:xfrm>
                <a:custGeom>
                  <a:avLst/>
                  <a:gdLst>
                    <a:gd name="T0" fmla="*/ 4 w 8"/>
                    <a:gd name="T1" fmla="*/ 60 h 60"/>
                    <a:gd name="T2" fmla="*/ 0 w 8"/>
                    <a:gd name="T3" fmla="*/ 56 h 60"/>
                    <a:gd name="T4" fmla="*/ 0 w 8"/>
                    <a:gd name="T5" fmla="*/ 4 h 60"/>
                    <a:gd name="T6" fmla="*/ 4 w 8"/>
                    <a:gd name="T7" fmla="*/ 0 h 60"/>
                    <a:gd name="T8" fmla="*/ 8 w 8"/>
                    <a:gd name="T9" fmla="*/ 4 h 60"/>
                    <a:gd name="T10" fmla="*/ 8 w 8"/>
                    <a:gd name="T11" fmla="*/ 56 h 60"/>
                    <a:gd name="T12" fmla="*/ 4 w 8"/>
                    <a:gd name="T13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60">
                      <a:moveTo>
                        <a:pt x="4" y="60"/>
                      </a:moveTo>
                      <a:cubicBezTo>
                        <a:pt x="2" y="60"/>
                        <a:pt x="0" y="58"/>
                        <a:pt x="0" y="56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8" y="2"/>
                        <a:pt x="8" y="4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8" y="58"/>
                        <a:pt x="6" y="60"/>
                        <a:pt x="4" y="6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12CAD"/>
                    </a:solidFill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26" name="Freeform 20">
                <a:extLst>
                  <a:ext uri="{FF2B5EF4-FFF2-40B4-BE49-F238E27FC236}">
                    <a16:creationId xmlns:a16="http://schemas.microsoft.com/office/drawing/2014/main" id="{F8DAEF95-6D04-45E1-9E5F-AF0F8AB85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153221">
                <a:off x="3885195" y="3632291"/>
                <a:ext cx="2222822" cy="1354848"/>
              </a:xfrm>
              <a:custGeom>
                <a:avLst/>
                <a:gdLst>
                  <a:gd name="T0" fmla="*/ 170 w 2645"/>
                  <a:gd name="T1" fmla="*/ 1608 h 1608"/>
                  <a:gd name="T2" fmla="*/ 170 w 2645"/>
                  <a:gd name="T3" fmla="*/ 0 h 1608"/>
                  <a:gd name="T4" fmla="*/ 2645 w 2645"/>
                  <a:gd name="T5" fmla="*/ 804 h 1608"/>
                  <a:gd name="T6" fmla="*/ 170 w 2645"/>
                  <a:gd name="T7" fmla="*/ 1608 h 1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45" h="1608">
                    <a:moveTo>
                      <a:pt x="170" y="1608"/>
                    </a:moveTo>
                    <a:cubicBezTo>
                      <a:pt x="0" y="1085"/>
                      <a:pt x="0" y="522"/>
                      <a:pt x="170" y="0"/>
                    </a:cubicBezTo>
                    <a:lnTo>
                      <a:pt x="2645" y="804"/>
                    </a:lnTo>
                    <a:lnTo>
                      <a:pt x="170" y="1608"/>
                    </a:lnTo>
                    <a:close/>
                  </a:path>
                </a:pathLst>
              </a:custGeom>
              <a:solidFill>
                <a:srgbClr val="EEAF2B"/>
              </a:solidFill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blurRad="101600" sx="101000" sy="101000" rotWithShape="0">
                  <a:scrgbClr r="0" g="0" b="0">
                    <a:alpha val="30000"/>
                  </a:sc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grpSp>
            <p:nvGrpSpPr>
              <p:cNvPr id="127" name="Group 50">
                <a:extLst>
                  <a:ext uri="{FF2B5EF4-FFF2-40B4-BE49-F238E27FC236}">
                    <a16:creationId xmlns:a16="http://schemas.microsoft.com/office/drawing/2014/main" id="{9C148B77-3A10-43C8-86ED-785B3A5F118E}"/>
                  </a:ext>
                </a:extLst>
              </p:cNvPr>
              <p:cNvGrpSpPr/>
              <p:nvPr/>
            </p:nvGrpSpPr>
            <p:grpSpPr>
              <a:xfrm>
                <a:off x="4394692" y="4078846"/>
                <a:ext cx="258200" cy="256182"/>
                <a:chOff x="3236913" y="1468438"/>
                <a:chExt cx="406400" cy="403225"/>
              </a:xfrm>
              <a:solidFill>
                <a:schemeClr val="bg1"/>
              </a:solidFill>
            </p:grpSpPr>
            <p:sp>
              <p:nvSpPr>
                <p:cNvPr id="128" name="Freeform 35">
                  <a:extLst>
                    <a:ext uri="{FF2B5EF4-FFF2-40B4-BE49-F238E27FC236}">
                      <a16:creationId xmlns:a16="http://schemas.microsoft.com/office/drawing/2014/main" id="{8422D11E-4A41-45BF-BDF9-2E3F46160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2788" y="1630363"/>
                  <a:ext cx="374650" cy="241300"/>
                </a:xfrm>
                <a:custGeom>
                  <a:avLst/>
                  <a:gdLst>
                    <a:gd name="T0" fmla="*/ 44 w 88"/>
                    <a:gd name="T1" fmla="*/ 57 h 57"/>
                    <a:gd name="T2" fmla="*/ 37 w 88"/>
                    <a:gd name="T3" fmla="*/ 55 h 57"/>
                    <a:gd name="T4" fmla="*/ 8 w 88"/>
                    <a:gd name="T5" fmla="*/ 44 h 57"/>
                    <a:gd name="T6" fmla="*/ 0 w 88"/>
                    <a:gd name="T7" fmla="*/ 33 h 57"/>
                    <a:gd name="T8" fmla="*/ 0 w 88"/>
                    <a:gd name="T9" fmla="*/ 4 h 57"/>
                    <a:gd name="T10" fmla="*/ 4 w 88"/>
                    <a:gd name="T11" fmla="*/ 0 h 57"/>
                    <a:gd name="T12" fmla="*/ 8 w 88"/>
                    <a:gd name="T13" fmla="*/ 4 h 57"/>
                    <a:gd name="T14" fmla="*/ 8 w 88"/>
                    <a:gd name="T15" fmla="*/ 33 h 57"/>
                    <a:gd name="T16" fmla="*/ 11 w 88"/>
                    <a:gd name="T17" fmla="*/ 36 h 57"/>
                    <a:gd name="T18" fmla="*/ 40 w 88"/>
                    <a:gd name="T19" fmla="*/ 48 h 57"/>
                    <a:gd name="T20" fmla="*/ 48 w 88"/>
                    <a:gd name="T21" fmla="*/ 48 h 57"/>
                    <a:gd name="T22" fmla="*/ 77 w 88"/>
                    <a:gd name="T23" fmla="*/ 36 h 57"/>
                    <a:gd name="T24" fmla="*/ 80 w 88"/>
                    <a:gd name="T25" fmla="*/ 33 h 57"/>
                    <a:gd name="T26" fmla="*/ 80 w 88"/>
                    <a:gd name="T27" fmla="*/ 18 h 57"/>
                    <a:gd name="T28" fmla="*/ 84 w 88"/>
                    <a:gd name="T29" fmla="*/ 14 h 57"/>
                    <a:gd name="T30" fmla="*/ 88 w 88"/>
                    <a:gd name="T31" fmla="*/ 18 h 57"/>
                    <a:gd name="T32" fmla="*/ 88 w 88"/>
                    <a:gd name="T33" fmla="*/ 33 h 57"/>
                    <a:gd name="T34" fmla="*/ 80 w 88"/>
                    <a:gd name="T35" fmla="*/ 44 h 57"/>
                    <a:gd name="T36" fmla="*/ 51 w 88"/>
                    <a:gd name="T37" fmla="*/ 55 h 57"/>
                    <a:gd name="T38" fmla="*/ 44 w 88"/>
                    <a:gd name="T39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8" h="57">
                      <a:moveTo>
                        <a:pt x="44" y="57"/>
                      </a:moveTo>
                      <a:cubicBezTo>
                        <a:pt x="41" y="57"/>
                        <a:pt x="39" y="56"/>
                        <a:pt x="37" y="55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3" y="42"/>
                        <a:pt x="0" y="38"/>
                        <a:pt x="0" y="3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6" y="0"/>
                        <a:pt x="8" y="1"/>
                        <a:pt x="8" y="4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8" y="34"/>
                        <a:pt x="9" y="36"/>
                        <a:pt x="11" y="36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2" y="49"/>
                        <a:pt x="46" y="49"/>
                        <a:pt x="48" y="48"/>
                      </a:cubicBezTo>
                      <a:cubicBezTo>
                        <a:pt x="77" y="36"/>
                        <a:pt x="77" y="36"/>
                        <a:pt x="77" y="36"/>
                      </a:cubicBezTo>
                      <a:cubicBezTo>
                        <a:pt x="79" y="36"/>
                        <a:pt x="80" y="34"/>
                        <a:pt x="80" y="33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80" y="16"/>
                        <a:pt x="82" y="14"/>
                        <a:pt x="84" y="14"/>
                      </a:cubicBezTo>
                      <a:cubicBezTo>
                        <a:pt x="86" y="14"/>
                        <a:pt x="88" y="16"/>
                        <a:pt x="88" y="18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cubicBezTo>
                        <a:pt x="88" y="38"/>
                        <a:pt x="85" y="42"/>
                        <a:pt x="80" y="44"/>
                      </a:cubicBezTo>
                      <a:cubicBezTo>
                        <a:pt x="51" y="55"/>
                        <a:pt x="51" y="55"/>
                        <a:pt x="51" y="55"/>
                      </a:cubicBezTo>
                      <a:cubicBezTo>
                        <a:pt x="49" y="56"/>
                        <a:pt x="47" y="57"/>
                        <a:pt x="44" y="5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9" name="Freeform 36">
                  <a:extLst>
                    <a:ext uri="{FF2B5EF4-FFF2-40B4-BE49-F238E27FC236}">
                      <a16:creationId xmlns:a16="http://schemas.microsoft.com/office/drawing/2014/main" id="{F17E06A1-458A-4C00-B137-C77D36B0EC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36913" y="1468438"/>
                  <a:ext cx="406400" cy="238125"/>
                </a:xfrm>
                <a:custGeom>
                  <a:avLst/>
                  <a:gdLst>
                    <a:gd name="T0" fmla="*/ 48 w 96"/>
                    <a:gd name="T1" fmla="*/ 56 h 56"/>
                    <a:gd name="T2" fmla="*/ 45 w 96"/>
                    <a:gd name="T3" fmla="*/ 55 h 56"/>
                    <a:gd name="T4" fmla="*/ 9 w 96"/>
                    <a:gd name="T5" fmla="*/ 45 h 56"/>
                    <a:gd name="T6" fmla="*/ 0 w 96"/>
                    <a:gd name="T7" fmla="*/ 34 h 56"/>
                    <a:gd name="T8" fmla="*/ 0 w 96"/>
                    <a:gd name="T9" fmla="*/ 8 h 56"/>
                    <a:gd name="T10" fmla="*/ 8 w 96"/>
                    <a:gd name="T11" fmla="*/ 0 h 56"/>
                    <a:gd name="T12" fmla="*/ 88 w 96"/>
                    <a:gd name="T13" fmla="*/ 0 h 56"/>
                    <a:gd name="T14" fmla="*/ 96 w 96"/>
                    <a:gd name="T15" fmla="*/ 8 h 56"/>
                    <a:gd name="T16" fmla="*/ 96 w 96"/>
                    <a:gd name="T17" fmla="*/ 34 h 56"/>
                    <a:gd name="T18" fmla="*/ 87 w 96"/>
                    <a:gd name="T19" fmla="*/ 45 h 56"/>
                    <a:gd name="T20" fmla="*/ 51 w 96"/>
                    <a:gd name="T21" fmla="*/ 55 h 56"/>
                    <a:gd name="T22" fmla="*/ 48 w 96"/>
                    <a:gd name="T23" fmla="*/ 56 h 56"/>
                    <a:gd name="T24" fmla="*/ 8 w 96"/>
                    <a:gd name="T25" fmla="*/ 8 h 56"/>
                    <a:gd name="T26" fmla="*/ 8 w 96"/>
                    <a:gd name="T27" fmla="*/ 34 h 56"/>
                    <a:gd name="T28" fmla="*/ 11 w 96"/>
                    <a:gd name="T29" fmla="*/ 38 h 56"/>
                    <a:gd name="T30" fmla="*/ 47 w 96"/>
                    <a:gd name="T31" fmla="*/ 48 h 56"/>
                    <a:gd name="T32" fmla="*/ 49 w 96"/>
                    <a:gd name="T33" fmla="*/ 48 h 56"/>
                    <a:gd name="T34" fmla="*/ 85 w 96"/>
                    <a:gd name="T35" fmla="*/ 38 h 56"/>
                    <a:gd name="T36" fmla="*/ 88 w 96"/>
                    <a:gd name="T37" fmla="*/ 34 h 56"/>
                    <a:gd name="T38" fmla="*/ 88 w 96"/>
                    <a:gd name="T39" fmla="*/ 8 h 56"/>
                    <a:gd name="T40" fmla="*/ 8 w 96"/>
                    <a:gd name="T41" fmla="*/ 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6" h="56">
                      <a:moveTo>
                        <a:pt x="48" y="56"/>
                      </a:moveTo>
                      <a:cubicBezTo>
                        <a:pt x="47" y="56"/>
                        <a:pt x="46" y="56"/>
                        <a:pt x="45" y="55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4" y="44"/>
                        <a:pt x="0" y="39"/>
                        <a:pt x="0" y="34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92" y="0"/>
                        <a:pt x="96" y="4"/>
                        <a:pt x="96" y="8"/>
                      </a:cubicBezTo>
                      <a:cubicBezTo>
                        <a:pt x="96" y="34"/>
                        <a:pt x="96" y="34"/>
                        <a:pt x="96" y="34"/>
                      </a:cubicBezTo>
                      <a:cubicBezTo>
                        <a:pt x="96" y="39"/>
                        <a:pt x="92" y="44"/>
                        <a:pt x="87" y="45"/>
                      </a:cubicBezTo>
                      <a:cubicBezTo>
                        <a:pt x="51" y="55"/>
                        <a:pt x="51" y="55"/>
                        <a:pt x="51" y="55"/>
                      </a:cubicBezTo>
                      <a:cubicBezTo>
                        <a:pt x="50" y="56"/>
                        <a:pt x="49" y="56"/>
                        <a:pt x="48" y="56"/>
                      </a:cubicBezTo>
                      <a:close/>
                      <a:moveTo>
                        <a:pt x="8" y="8"/>
                      </a:move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8" y="36"/>
                        <a:pt x="9" y="37"/>
                        <a:pt x="11" y="38"/>
                      </a:cubicBezTo>
                      <a:cubicBezTo>
                        <a:pt x="47" y="48"/>
                        <a:pt x="47" y="48"/>
                        <a:pt x="47" y="48"/>
                      </a:cubicBezTo>
                      <a:cubicBezTo>
                        <a:pt x="48" y="48"/>
                        <a:pt x="48" y="48"/>
                        <a:pt x="49" y="48"/>
                      </a:cubicBezTo>
                      <a:cubicBezTo>
                        <a:pt x="85" y="38"/>
                        <a:pt x="85" y="38"/>
                        <a:pt x="85" y="38"/>
                      </a:cubicBezTo>
                      <a:cubicBezTo>
                        <a:pt x="87" y="37"/>
                        <a:pt x="88" y="36"/>
                        <a:pt x="88" y="34"/>
                      </a:cubicBezTo>
                      <a:cubicBezTo>
                        <a:pt x="88" y="8"/>
                        <a:pt x="88" y="8"/>
                        <a:pt x="88" y="8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0" name="Oval 37">
                  <a:extLst>
                    <a:ext uri="{FF2B5EF4-FFF2-40B4-BE49-F238E27FC236}">
                      <a16:creationId xmlns:a16="http://schemas.microsoft.com/office/drawing/2014/main" id="{8374759A-E1B0-4C64-A6AB-CDFAA2184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2650" y="1604963"/>
                  <a:ext cx="34925" cy="333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7EF64B6D-4B97-4E70-8804-B8FE11AF87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153221">
                <a:off x="6071526" y="4394818"/>
                <a:ext cx="2224501" cy="1354848"/>
              </a:xfrm>
              <a:custGeom>
                <a:avLst/>
                <a:gdLst>
                  <a:gd name="T0" fmla="*/ 2475 w 2645"/>
                  <a:gd name="T1" fmla="*/ 0 h 1608"/>
                  <a:gd name="T2" fmla="*/ 2475 w 2645"/>
                  <a:gd name="T3" fmla="*/ 1608 h 1608"/>
                  <a:gd name="T4" fmla="*/ 0 w 2645"/>
                  <a:gd name="T5" fmla="*/ 804 h 1608"/>
                  <a:gd name="T6" fmla="*/ 2475 w 2645"/>
                  <a:gd name="T7" fmla="*/ 0 h 1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45" h="1608">
                    <a:moveTo>
                      <a:pt x="2475" y="0"/>
                    </a:moveTo>
                    <a:cubicBezTo>
                      <a:pt x="2645" y="522"/>
                      <a:pt x="2645" y="1085"/>
                      <a:pt x="2475" y="1608"/>
                    </a:cubicBezTo>
                    <a:lnTo>
                      <a:pt x="0" y="804"/>
                    </a:lnTo>
                    <a:lnTo>
                      <a:pt x="2475" y="0"/>
                    </a:lnTo>
                    <a:close/>
                  </a:path>
                </a:pathLst>
              </a:custGeom>
              <a:solidFill>
                <a:srgbClr val="012CAD"/>
              </a:solidFill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blurRad="101600" sx="101000" sy="101000" rotWithShape="0">
                  <a:scrgbClr r="0" g="0" b="0">
                    <a:alpha val="30000"/>
                  </a:sc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12CAD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grpSp>
            <p:nvGrpSpPr>
              <p:cNvPr id="133" name="Group 57">
                <a:extLst>
                  <a:ext uri="{FF2B5EF4-FFF2-40B4-BE49-F238E27FC236}">
                    <a16:creationId xmlns:a16="http://schemas.microsoft.com/office/drawing/2014/main" id="{50A64E81-4311-4383-BC92-177EC13713A4}"/>
                  </a:ext>
                </a:extLst>
              </p:cNvPr>
              <p:cNvGrpSpPr/>
              <p:nvPr/>
            </p:nvGrpSpPr>
            <p:grpSpPr>
              <a:xfrm>
                <a:off x="7463978" y="5052932"/>
                <a:ext cx="321889" cy="321889"/>
                <a:chOff x="5991226" y="3324226"/>
                <a:chExt cx="212725" cy="212725"/>
              </a:xfrm>
              <a:solidFill>
                <a:schemeClr val="bg1"/>
              </a:solidFill>
            </p:grpSpPr>
            <p:sp>
              <p:nvSpPr>
                <p:cNvPr id="134" name="Freeform 5">
                  <a:extLst>
                    <a:ext uri="{FF2B5EF4-FFF2-40B4-BE49-F238E27FC236}">
                      <a16:creationId xmlns:a16="http://schemas.microsoft.com/office/drawing/2014/main" id="{72EDDFC9-73DE-4748-880F-4130D50739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4726" y="3387726"/>
                  <a:ext cx="87313" cy="87313"/>
                </a:xfrm>
                <a:custGeom>
                  <a:avLst/>
                  <a:gdLst>
                    <a:gd name="T0" fmla="*/ 20 w 40"/>
                    <a:gd name="T1" fmla="*/ 40 h 40"/>
                    <a:gd name="T2" fmla="*/ 0 w 40"/>
                    <a:gd name="T3" fmla="*/ 20 h 40"/>
                    <a:gd name="T4" fmla="*/ 20 w 40"/>
                    <a:gd name="T5" fmla="*/ 0 h 40"/>
                    <a:gd name="T6" fmla="*/ 26 w 40"/>
                    <a:gd name="T7" fmla="*/ 1 h 40"/>
                    <a:gd name="T8" fmla="*/ 28 w 40"/>
                    <a:gd name="T9" fmla="*/ 6 h 40"/>
                    <a:gd name="T10" fmla="*/ 23 w 40"/>
                    <a:gd name="T11" fmla="*/ 8 h 40"/>
                    <a:gd name="T12" fmla="*/ 20 w 40"/>
                    <a:gd name="T13" fmla="*/ 8 h 40"/>
                    <a:gd name="T14" fmla="*/ 8 w 40"/>
                    <a:gd name="T15" fmla="*/ 20 h 40"/>
                    <a:gd name="T16" fmla="*/ 20 w 40"/>
                    <a:gd name="T17" fmla="*/ 32 h 40"/>
                    <a:gd name="T18" fmla="*/ 32 w 40"/>
                    <a:gd name="T19" fmla="*/ 20 h 40"/>
                    <a:gd name="T20" fmla="*/ 32 w 40"/>
                    <a:gd name="T21" fmla="*/ 17 h 40"/>
                    <a:gd name="T22" fmla="*/ 35 w 40"/>
                    <a:gd name="T23" fmla="*/ 13 h 40"/>
                    <a:gd name="T24" fmla="*/ 39 w 40"/>
                    <a:gd name="T25" fmla="*/ 16 h 40"/>
                    <a:gd name="T26" fmla="*/ 40 w 40"/>
                    <a:gd name="T27" fmla="*/ 20 h 40"/>
                    <a:gd name="T28" fmla="*/ 20 w 40"/>
                    <a:gd name="T29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0" h="40">
                      <a:moveTo>
                        <a:pt x="20" y="40"/>
                      </a:moveTo>
                      <a:cubicBezTo>
                        <a:pt x="9" y="40"/>
                        <a:pt x="0" y="31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22" y="0"/>
                        <a:pt x="24" y="0"/>
                        <a:pt x="26" y="1"/>
                      </a:cubicBezTo>
                      <a:cubicBezTo>
                        <a:pt x="28" y="1"/>
                        <a:pt x="29" y="4"/>
                        <a:pt x="28" y="6"/>
                      </a:cubicBezTo>
                      <a:cubicBezTo>
                        <a:pt x="28" y="8"/>
                        <a:pt x="26" y="9"/>
                        <a:pt x="23" y="8"/>
                      </a:cubicBezTo>
                      <a:cubicBezTo>
                        <a:pt x="22" y="8"/>
                        <a:pt x="21" y="8"/>
                        <a:pt x="20" y="8"/>
                      </a:cubicBezTo>
                      <a:cubicBezTo>
                        <a:pt x="13" y="8"/>
                        <a:pt x="8" y="13"/>
                        <a:pt x="8" y="20"/>
                      </a:cubicBezTo>
                      <a:cubicBezTo>
                        <a:pt x="8" y="27"/>
                        <a:pt x="13" y="32"/>
                        <a:pt x="20" y="32"/>
                      </a:cubicBezTo>
                      <a:cubicBezTo>
                        <a:pt x="27" y="32"/>
                        <a:pt x="32" y="27"/>
                        <a:pt x="32" y="20"/>
                      </a:cubicBezTo>
                      <a:cubicBezTo>
                        <a:pt x="32" y="19"/>
                        <a:pt x="32" y="18"/>
                        <a:pt x="32" y="17"/>
                      </a:cubicBezTo>
                      <a:cubicBezTo>
                        <a:pt x="31" y="15"/>
                        <a:pt x="33" y="13"/>
                        <a:pt x="35" y="13"/>
                      </a:cubicBezTo>
                      <a:cubicBezTo>
                        <a:pt x="37" y="12"/>
                        <a:pt x="39" y="13"/>
                        <a:pt x="39" y="16"/>
                      </a:cubicBezTo>
                      <a:cubicBezTo>
                        <a:pt x="40" y="17"/>
                        <a:pt x="40" y="19"/>
                        <a:pt x="40" y="20"/>
                      </a:cubicBezTo>
                      <a:cubicBezTo>
                        <a:pt x="40" y="31"/>
                        <a:pt x="31" y="40"/>
                        <a:pt x="20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12CAD"/>
                    </a:solidFill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5" name="Freeform 6">
                  <a:extLst>
                    <a:ext uri="{FF2B5EF4-FFF2-40B4-BE49-F238E27FC236}">
                      <a16:creationId xmlns:a16="http://schemas.microsoft.com/office/drawing/2014/main" id="{7E0F60DC-17DC-4497-AC30-624DC6D78F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91226" y="3324226"/>
                  <a:ext cx="212725" cy="212725"/>
                </a:xfrm>
                <a:custGeom>
                  <a:avLst/>
                  <a:gdLst>
                    <a:gd name="T0" fmla="*/ 44 w 96"/>
                    <a:gd name="T1" fmla="*/ 96 h 96"/>
                    <a:gd name="T2" fmla="*/ 36 w 96"/>
                    <a:gd name="T3" fmla="*/ 82 h 96"/>
                    <a:gd name="T4" fmla="*/ 28 w 96"/>
                    <a:gd name="T5" fmla="*/ 85 h 96"/>
                    <a:gd name="T6" fmla="*/ 23 w 96"/>
                    <a:gd name="T7" fmla="*/ 87 h 96"/>
                    <a:gd name="T8" fmla="*/ 11 w 96"/>
                    <a:gd name="T9" fmla="*/ 79 h 96"/>
                    <a:gd name="T10" fmla="*/ 11 w 96"/>
                    <a:gd name="T11" fmla="*/ 68 h 96"/>
                    <a:gd name="T12" fmla="*/ 14 w 96"/>
                    <a:gd name="T13" fmla="*/ 60 h 96"/>
                    <a:gd name="T14" fmla="*/ 0 w 96"/>
                    <a:gd name="T15" fmla="*/ 52 h 96"/>
                    <a:gd name="T16" fmla="*/ 8 w 96"/>
                    <a:gd name="T17" fmla="*/ 36 h 96"/>
                    <a:gd name="T18" fmla="*/ 16 w 96"/>
                    <a:gd name="T19" fmla="*/ 32 h 96"/>
                    <a:gd name="T20" fmla="*/ 9 w 96"/>
                    <a:gd name="T21" fmla="*/ 23 h 96"/>
                    <a:gd name="T22" fmla="*/ 17 w 96"/>
                    <a:gd name="T23" fmla="*/ 11 h 96"/>
                    <a:gd name="T24" fmla="*/ 23 w 96"/>
                    <a:gd name="T25" fmla="*/ 9 h 96"/>
                    <a:gd name="T26" fmla="*/ 32 w 96"/>
                    <a:gd name="T27" fmla="*/ 16 h 96"/>
                    <a:gd name="T28" fmla="*/ 36 w 96"/>
                    <a:gd name="T29" fmla="*/ 8 h 96"/>
                    <a:gd name="T30" fmla="*/ 52 w 96"/>
                    <a:gd name="T31" fmla="*/ 0 h 96"/>
                    <a:gd name="T32" fmla="*/ 60 w 96"/>
                    <a:gd name="T33" fmla="*/ 14 h 96"/>
                    <a:gd name="T34" fmla="*/ 68 w 96"/>
                    <a:gd name="T35" fmla="*/ 11 h 96"/>
                    <a:gd name="T36" fmla="*/ 73 w 96"/>
                    <a:gd name="T37" fmla="*/ 9 h 96"/>
                    <a:gd name="T38" fmla="*/ 85 w 96"/>
                    <a:gd name="T39" fmla="*/ 17 h 96"/>
                    <a:gd name="T40" fmla="*/ 85 w 96"/>
                    <a:gd name="T41" fmla="*/ 28 h 96"/>
                    <a:gd name="T42" fmla="*/ 82 w 96"/>
                    <a:gd name="T43" fmla="*/ 36 h 96"/>
                    <a:gd name="T44" fmla="*/ 96 w 96"/>
                    <a:gd name="T45" fmla="*/ 44 h 96"/>
                    <a:gd name="T46" fmla="*/ 88 w 96"/>
                    <a:gd name="T47" fmla="*/ 60 h 96"/>
                    <a:gd name="T48" fmla="*/ 80 w 96"/>
                    <a:gd name="T49" fmla="*/ 64 h 96"/>
                    <a:gd name="T50" fmla="*/ 87 w 96"/>
                    <a:gd name="T51" fmla="*/ 73 h 96"/>
                    <a:gd name="T52" fmla="*/ 79 w 96"/>
                    <a:gd name="T53" fmla="*/ 85 h 96"/>
                    <a:gd name="T54" fmla="*/ 73 w 96"/>
                    <a:gd name="T55" fmla="*/ 87 h 96"/>
                    <a:gd name="T56" fmla="*/ 64 w 96"/>
                    <a:gd name="T57" fmla="*/ 80 h 96"/>
                    <a:gd name="T58" fmla="*/ 60 w 96"/>
                    <a:gd name="T59" fmla="*/ 88 h 96"/>
                    <a:gd name="T60" fmla="*/ 32 w 96"/>
                    <a:gd name="T61" fmla="*/ 72 h 96"/>
                    <a:gd name="T62" fmla="*/ 39 w 96"/>
                    <a:gd name="T63" fmla="*/ 74 h 96"/>
                    <a:gd name="T64" fmla="*/ 44 w 96"/>
                    <a:gd name="T65" fmla="*/ 88 h 96"/>
                    <a:gd name="T66" fmla="*/ 52 w 96"/>
                    <a:gd name="T67" fmla="*/ 82 h 96"/>
                    <a:gd name="T68" fmla="*/ 60 w 96"/>
                    <a:gd name="T69" fmla="*/ 73 h 96"/>
                    <a:gd name="T70" fmla="*/ 73 w 96"/>
                    <a:gd name="T71" fmla="*/ 79 h 96"/>
                    <a:gd name="T72" fmla="*/ 75 w 96"/>
                    <a:gd name="T73" fmla="*/ 69 h 96"/>
                    <a:gd name="T74" fmla="*/ 74 w 96"/>
                    <a:gd name="T75" fmla="*/ 57 h 96"/>
                    <a:gd name="T76" fmla="*/ 88 w 96"/>
                    <a:gd name="T77" fmla="*/ 52 h 96"/>
                    <a:gd name="T78" fmla="*/ 82 w 96"/>
                    <a:gd name="T79" fmla="*/ 44 h 96"/>
                    <a:gd name="T80" fmla="*/ 73 w 96"/>
                    <a:gd name="T81" fmla="*/ 36 h 96"/>
                    <a:gd name="T82" fmla="*/ 79 w 96"/>
                    <a:gd name="T83" fmla="*/ 23 h 96"/>
                    <a:gd name="T84" fmla="*/ 69 w 96"/>
                    <a:gd name="T85" fmla="*/ 21 h 96"/>
                    <a:gd name="T86" fmla="*/ 57 w 96"/>
                    <a:gd name="T87" fmla="*/ 22 h 96"/>
                    <a:gd name="T88" fmla="*/ 52 w 96"/>
                    <a:gd name="T89" fmla="*/ 8 h 96"/>
                    <a:gd name="T90" fmla="*/ 44 w 96"/>
                    <a:gd name="T91" fmla="*/ 14 h 96"/>
                    <a:gd name="T92" fmla="*/ 36 w 96"/>
                    <a:gd name="T93" fmla="*/ 23 h 96"/>
                    <a:gd name="T94" fmla="*/ 23 w 96"/>
                    <a:gd name="T95" fmla="*/ 17 h 96"/>
                    <a:gd name="T96" fmla="*/ 21 w 96"/>
                    <a:gd name="T97" fmla="*/ 27 h 96"/>
                    <a:gd name="T98" fmla="*/ 22 w 96"/>
                    <a:gd name="T99" fmla="*/ 39 h 96"/>
                    <a:gd name="T100" fmla="*/ 8 w 96"/>
                    <a:gd name="T101" fmla="*/ 44 h 96"/>
                    <a:gd name="T102" fmla="*/ 14 w 96"/>
                    <a:gd name="T103" fmla="*/ 52 h 96"/>
                    <a:gd name="T104" fmla="*/ 23 w 96"/>
                    <a:gd name="T105" fmla="*/ 60 h 96"/>
                    <a:gd name="T106" fmla="*/ 17 w 96"/>
                    <a:gd name="T107" fmla="*/ 73 h 96"/>
                    <a:gd name="T108" fmla="*/ 27 w 96"/>
                    <a:gd name="T109" fmla="*/ 7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96" h="96">
                      <a:moveTo>
                        <a:pt x="52" y="96"/>
                      </a:moveTo>
                      <a:cubicBezTo>
                        <a:pt x="44" y="96"/>
                        <a:pt x="44" y="96"/>
                        <a:pt x="44" y="96"/>
                      </a:cubicBezTo>
                      <a:cubicBezTo>
                        <a:pt x="40" y="96"/>
                        <a:pt x="36" y="92"/>
                        <a:pt x="36" y="88"/>
                      </a:cubicBezTo>
                      <a:cubicBezTo>
                        <a:pt x="36" y="82"/>
                        <a:pt x="36" y="82"/>
                        <a:pt x="36" y="82"/>
                      </a:cubicBezTo>
                      <a:cubicBezTo>
                        <a:pt x="35" y="82"/>
                        <a:pt x="34" y="81"/>
                        <a:pt x="32" y="80"/>
                      </a:cubicBezTo>
                      <a:cubicBezTo>
                        <a:pt x="28" y="85"/>
                        <a:pt x="28" y="85"/>
                        <a:pt x="28" y="85"/>
                      </a:cubicBezTo>
                      <a:cubicBezTo>
                        <a:pt x="27" y="86"/>
                        <a:pt x="25" y="87"/>
                        <a:pt x="23" y="87"/>
                      </a:cubicBezTo>
                      <a:cubicBezTo>
                        <a:pt x="23" y="87"/>
                        <a:pt x="23" y="87"/>
                        <a:pt x="23" y="87"/>
                      </a:cubicBezTo>
                      <a:cubicBezTo>
                        <a:pt x="20" y="87"/>
                        <a:pt x="18" y="86"/>
                        <a:pt x="17" y="85"/>
                      </a:cubicBezTo>
                      <a:cubicBezTo>
                        <a:pt x="11" y="79"/>
                        <a:pt x="11" y="79"/>
                        <a:pt x="11" y="79"/>
                      </a:cubicBezTo>
                      <a:cubicBezTo>
                        <a:pt x="10" y="78"/>
                        <a:pt x="9" y="76"/>
                        <a:pt x="9" y="73"/>
                      </a:cubicBezTo>
                      <a:cubicBezTo>
                        <a:pt x="9" y="71"/>
                        <a:pt x="10" y="69"/>
                        <a:pt x="11" y="68"/>
                      </a:cubicBezTo>
                      <a:cubicBezTo>
                        <a:pt x="16" y="64"/>
                        <a:pt x="16" y="64"/>
                        <a:pt x="16" y="64"/>
                      </a:cubicBezTo>
                      <a:cubicBezTo>
                        <a:pt x="15" y="62"/>
                        <a:pt x="14" y="61"/>
                        <a:pt x="14" y="60"/>
                      </a:cubicBezTo>
                      <a:cubicBezTo>
                        <a:pt x="8" y="60"/>
                        <a:pt x="8" y="60"/>
                        <a:pt x="8" y="60"/>
                      </a:cubicBezTo>
                      <a:cubicBezTo>
                        <a:pt x="4" y="60"/>
                        <a:pt x="0" y="56"/>
                        <a:pt x="0" y="52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0"/>
                        <a:pt x="4" y="36"/>
                        <a:pt x="8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4" y="35"/>
                        <a:pt x="15" y="34"/>
                        <a:pt x="16" y="32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0" y="27"/>
                        <a:pt x="9" y="25"/>
                        <a:pt x="9" y="23"/>
                      </a:cubicBezTo>
                      <a:cubicBezTo>
                        <a:pt x="9" y="20"/>
                        <a:pt x="10" y="18"/>
                        <a:pt x="11" y="17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8" y="10"/>
                        <a:pt x="20" y="9"/>
                        <a:pt x="23" y="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5" y="9"/>
                        <a:pt x="27" y="10"/>
                        <a:pt x="28" y="11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4" y="15"/>
                        <a:pt x="35" y="14"/>
                        <a:pt x="36" y="14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4"/>
                        <a:pt x="40" y="0"/>
                        <a:pt x="44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6" y="0"/>
                        <a:pt x="60" y="4"/>
                        <a:pt x="60" y="8"/>
                      </a:cubicBezTo>
                      <a:cubicBezTo>
                        <a:pt x="60" y="14"/>
                        <a:pt x="60" y="14"/>
                        <a:pt x="60" y="14"/>
                      </a:cubicBezTo>
                      <a:cubicBezTo>
                        <a:pt x="61" y="14"/>
                        <a:pt x="62" y="15"/>
                        <a:pt x="64" y="16"/>
                      </a:cubicBezTo>
                      <a:cubicBezTo>
                        <a:pt x="68" y="11"/>
                        <a:pt x="68" y="11"/>
                        <a:pt x="68" y="11"/>
                      </a:cubicBezTo>
                      <a:cubicBezTo>
                        <a:pt x="69" y="10"/>
                        <a:pt x="71" y="9"/>
                        <a:pt x="73" y="9"/>
                      </a:cubicBezTo>
                      <a:cubicBezTo>
                        <a:pt x="73" y="9"/>
                        <a:pt x="73" y="9"/>
                        <a:pt x="73" y="9"/>
                      </a:cubicBezTo>
                      <a:cubicBezTo>
                        <a:pt x="76" y="9"/>
                        <a:pt x="78" y="10"/>
                        <a:pt x="79" y="11"/>
                      </a:cubicBezTo>
                      <a:cubicBezTo>
                        <a:pt x="85" y="17"/>
                        <a:pt x="85" y="17"/>
                        <a:pt x="85" y="17"/>
                      </a:cubicBezTo>
                      <a:cubicBezTo>
                        <a:pt x="86" y="18"/>
                        <a:pt x="87" y="20"/>
                        <a:pt x="87" y="23"/>
                      </a:cubicBezTo>
                      <a:cubicBezTo>
                        <a:pt x="87" y="25"/>
                        <a:pt x="86" y="27"/>
                        <a:pt x="85" y="28"/>
                      </a:cubicBezTo>
                      <a:cubicBezTo>
                        <a:pt x="80" y="32"/>
                        <a:pt x="80" y="32"/>
                        <a:pt x="80" y="32"/>
                      </a:cubicBezTo>
                      <a:cubicBezTo>
                        <a:pt x="81" y="34"/>
                        <a:pt x="82" y="35"/>
                        <a:pt x="82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92" y="36"/>
                        <a:pt x="96" y="40"/>
                        <a:pt x="96" y="44"/>
                      </a:cubicBezTo>
                      <a:cubicBezTo>
                        <a:pt x="96" y="52"/>
                        <a:pt x="96" y="52"/>
                        <a:pt x="96" y="52"/>
                      </a:cubicBezTo>
                      <a:cubicBezTo>
                        <a:pt x="96" y="56"/>
                        <a:pt x="92" y="60"/>
                        <a:pt x="88" y="60"/>
                      </a:cubicBezTo>
                      <a:cubicBezTo>
                        <a:pt x="82" y="60"/>
                        <a:pt x="82" y="60"/>
                        <a:pt x="82" y="60"/>
                      </a:cubicBezTo>
                      <a:cubicBezTo>
                        <a:pt x="82" y="61"/>
                        <a:pt x="81" y="62"/>
                        <a:pt x="80" y="64"/>
                      </a:cubicBezTo>
                      <a:cubicBezTo>
                        <a:pt x="85" y="68"/>
                        <a:pt x="85" y="68"/>
                        <a:pt x="85" y="68"/>
                      </a:cubicBezTo>
                      <a:cubicBezTo>
                        <a:pt x="86" y="69"/>
                        <a:pt x="87" y="71"/>
                        <a:pt x="87" y="73"/>
                      </a:cubicBezTo>
                      <a:cubicBezTo>
                        <a:pt x="87" y="76"/>
                        <a:pt x="86" y="78"/>
                        <a:pt x="85" y="79"/>
                      </a:cubicBezTo>
                      <a:cubicBezTo>
                        <a:pt x="79" y="85"/>
                        <a:pt x="79" y="85"/>
                        <a:pt x="79" y="85"/>
                      </a:cubicBezTo>
                      <a:cubicBezTo>
                        <a:pt x="78" y="86"/>
                        <a:pt x="76" y="87"/>
                        <a:pt x="73" y="87"/>
                      </a:cubicBezTo>
                      <a:cubicBezTo>
                        <a:pt x="73" y="87"/>
                        <a:pt x="73" y="87"/>
                        <a:pt x="73" y="87"/>
                      </a:cubicBezTo>
                      <a:cubicBezTo>
                        <a:pt x="71" y="87"/>
                        <a:pt x="69" y="86"/>
                        <a:pt x="68" y="85"/>
                      </a:cubicBezTo>
                      <a:cubicBezTo>
                        <a:pt x="64" y="80"/>
                        <a:pt x="64" y="80"/>
                        <a:pt x="64" y="80"/>
                      </a:cubicBezTo>
                      <a:cubicBezTo>
                        <a:pt x="62" y="81"/>
                        <a:pt x="61" y="82"/>
                        <a:pt x="60" y="82"/>
                      </a:cubicBezTo>
                      <a:cubicBezTo>
                        <a:pt x="60" y="88"/>
                        <a:pt x="60" y="88"/>
                        <a:pt x="60" y="88"/>
                      </a:cubicBezTo>
                      <a:cubicBezTo>
                        <a:pt x="60" y="92"/>
                        <a:pt x="56" y="96"/>
                        <a:pt x="52" y="96"/>
                      </a:cubicBezTo>
                      <a:close/>
                      <a:moveTo>
                        <a:pt x="32" y="72"/>
                      </a:moveTo>
                      <a:cubicBezTo>
                        <a:pt x="34" y="72"/>
                        <a:pt x="35" y="73"/>
                        <a:pt x="36" y="73"/>
                      </a:cubicBezTo>
                      <a:cubicBezTo>
                        <a:pt x="37" y="74"/>
                        <a:pt x="38" y="74"/>
                        <a:pt x="39" y="74"/>
                      </a:cubicBezTo>
                      <a:cubicBezTo>
                        <a:pt x="42" y="76"/>
                        <a:pt x="44" y="79"/>
                        <a:pt x="44" y="82"/>
                      </a:cubicBezTo>
                      <a:cubicBezTo>
                        <a:pt x="44" y="88"/>
                        <a:pt x="44" y="88"/>
                        <a:pt x="44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2"/>
                        <a:pt x="52" y="82"/>
                        <a:pt x="52" y="82"/>
                      </a:cubicBezTo>
                      <a:cubicBezTo>
                        <a:pt x="52" y="79"/>
                        <a:pt x="54" y="76"/>
                        <a:pt x="57" y="74"/>
                      </a:cubicBezTo>
                      <a:cubicBezTo>
                        <a:pt x="58" y="74"/>
                        <a:pt x="59" y="74"/>
                        <a:pt x="60" y="73"/>
                      </a:cubicBezTo>
                      <a:cubicBezTo>
                        <a:pt x="63" y="72"/>
                        <a:pt x="67" y="72"/>
                        <a:pt x="69" y="75"/>
                      </a:cubicBezTo>
                      <a:cubicBezTo>
                        <a:pt x="73" y="79"/>
                        <a:pt x="73" y="79"/>
                        <a:pt x="73" y="79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5" y="69"/>
                        <a:pt x="75" y="69"/>
                        <a:pt x="75" y="69"/>
                      </a:cubicBezTo>
                      <a:cubicBezTo>
                        <a:pt x="72" y="67"/>
                        <a:pt x="72" y="63"/>
                        <a:pt x="73" y="60"/>
                      </a:cubicBezTo>
                      <a:cubicBezTo>
                        <a:pt x="74" y="59"/>
                        <a:pt x="74" y="58"/>
                        <a:pt x="74" y="57"/>
                      </a:cubicBezTo>
                      <a:cubicBezTo>
                        <a:pt x="76" y="54"/>
                        <a:pt x="79" y="52"/>
                        <a:pt x="82" y="52"/>
                      </a:cubicBezTo>
                      <a:cubicBezTo>
                        <a:pt x="88" y="52"/>
                        <a:pt x="88" y="52"/>
                        <a:pt x="88" y="52"/>
                      </a:cubicBezTo>
                      <a:cubicBezTo>
                        <a:pt x="88" y="44"/>
                        <a:pt x="88" y="44"/>
                        <a:pt x="88" y="44"/>
                      </a:cubicBezTo>
                      <a:cubicBezTo>
                        <a:pt x="82" y="44"/>
                        <a:pt x="82" y="44"/>
                        <a:pt x="82" y="44"/>
                      </a:cubicBezTo>
                      <a:cubicBezTo>
                        <a:pt x="79" y="44"/>
                        <a:pt x="76" y="42"/>
                        <a:pt x="74" y="39"/>
                      </a:cubicBezTo>
                      <a:cubicBezTo>
                        <a:pt x="74" y="38"/>
                        <a:pt x="74" y="37"/>
                        <a:pt x="73" y="36"/>
                      </a:cubicBezTo>
                      <a:cubicBezTo>
                        <a:pt x="72" y="33"/>
                        <a:pt x="72" y="29"/>
                        <a:pt x="75" y="27"/>
                      </a:cubicBezTo>
                      <a:cubicBezTo>
                        <a:pt x="79" y="23"/>
                        <a:pt x="79" y="23"/>
                        <a:pt x="79" y="23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7" y="24"/>
                        <a:pt x="63" y="24"/>
                        <a:pt x="60" y="23"/>
                      </a:cubicBezTo>
                      <a:cubicBezTo>
                        <a:pt x="59" y="22"/>
                        <a:pt x="58" y="22"/>
                        <a:pt x="57" y="22"/>
                      </a:cubicBezTo>
                      <a:cubicBezTo>
                        <a:pt x="54" y="20"/>
                        <a:pt x="52" y="17"/>
                        <a:pt x="52" y="14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44" y="8"/>
                        <a:pt x="44" y="8"/>
                        <a:pt x="44" y="8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4" y="17"/>
                        <a:pt x="42" y="20"/>
                        <a:pt x="39" y="22"/>
                      </a:cubicBezTo>
                      <a:cubicBezTo>
                        <a:pt x="38" y="22"/>
                        <a:pt x="37" y="22"/>
                        <a:pt x="36" y="23"/>
                      </a:cubicBezTo>
                      <a:cubicBezTo>
                        <a:pt x="33" y="24"/>
                        <a:pt x="29" y="24"/>
                        <a:pt x="27" y="21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4" y="29"/>
                        <a:pt x="24" y="33"/>
                        <a:pt x="23" y="36"/>
                      </a:cubicBezTo>
                      <a:cubicBezTo>
                        <a:pt x="22" y="37"/>
                        <a:pt x="22" y="38"/>
                        <a:pt x="22" y="39"/>
                      </a:cubicBezTo>
                      <a:cubicBezTo>
                        <a:pt x="20" y="42"/>
                        <a:pt x="17" y="44"/>
                        <a:pt x="14" y="44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14" y="52"/>
                        <a:pt x="14" y="52"/>
                        <a:pt x="14" y="52"/>
                      </a:cubicBezTo>
                      <a:cubicBezTo>
                        <a:pt x="17" y="52"/>
                        <a:pt x="20" y="54"/>
                        <a:pt x="22" y="57"/>
                      </a:cubicBezTo>
                      <a:cubicBezTo>
                        <a:pt x="22" y="58"/>
                        <a:pt x="22" y="59"/>
                        <a:pt x="23" y="60"/>
                      </a:cubicBezTo>
                      <a:cubicBezTo>
                        <a:pt x="24" y="63"/>
                        <a:pt x="24" y="67"/>
                        <a:pt x="21" y="69"/>
                      </a:cubicBezTo>
                      <a:cubicBezTo>
                        <a:pt x="17" y="73"/>
                        <a:pt x="17" y="73"/>
                        <a:pt x="17" y="73"/>
                      </a:cubicBezTo>
                      <a:cubicBezTo>
                        <a:pt x="23" y="79"/>
                        <a:pt x="23" y="79"/>
                        <a:pt x="23" y="79"/>
                      </a:cubicBezTo>
                      <a:cubicBezTo>
                        <a:pt x="27" y="75"/>
                        <a:pt x="27" y="75"/>
                        <a:pt x="27" y="75"/>
                      </a:cubicBezTo>
                      <a:cubicBezTo>
                        <a:pt x="28" y="73"/>
                        <a:pt x="30" y="72"/>
                        <a:pt x="32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012CAD"/>
                    </a:solidFill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36" name="Oval 59">
                <a:extLst>
                  <a:ext uri="{FF2B5EF4-FFF2-40B4-BE49-F238E27FC236}">
                    <a16:creationId xmlns:a16="http://schemas.microsoft.com/office/drawing/2014/main" id="{A0D85FDC-6163-4697-925B-ED17AFA0609C}"/>
                  </a:ext>
                </a:extLst>
              </p:cNvPr>
              <p:cNvSpPr/>
              <p:nvPr/>
            </p:nvSpPr>
            <p:spPr>
              <a:xfrm>
                <a:off x="5024722" y="3575318"/>
                <a:ext cx="2142556" cy="21425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sx="101000" sy="101000" rotWithShape="0">
                  <a:scrgbClr r="0" g="0" b="0">
                    <a:alpha val="30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grpSp>
            <p:nvGrpSpPr>
              <p:cNvPr id="137" name="Group 65">
                <a:extLst>
                  <a:ext uri="{FF2B5EF4-FFF2-40B4-BE49-F238E27FC236}">
                    <a16:creationId xmlns:a16="http://schemas.microsoft.com/office/drawing/2014/main" id="{2389515C-15E0-429B-B555-501B0A02BB55}"/>
                  </a:ext>
                </a:extLst>
              </p:cNvPr>
              <p:cNvGrpSpPr/>
              <p:nvPr/>
            </p:nvGrpSpPr>
            <p:grpSpPr>
              <a:xfrm>
                <a:off x="5775000" y="4088627"/>
                <a:ext cx="584813" cy="584813"/>
                <a:chOff x="5989638" y="3319463"/>
                <a:chExt cx="217488" cy="217488"/>
              </a:xfrm>
              <a:solidFill>
                <a:srgbClr val="22303D"/>
              </a:solidFill>
            </p:grpSpPr>
            <p:sp>
              <p:nvSpPr>
                <p:cNvPr id="138" name="Freeform 10">
                  <a:extLst>
                    <a:ext uri="{FF2B5EF4-FFF2-40B4-BE49-F238E27FC236}">
                      <a16:creationId xmlns:a16="http://schemas.microsoft.com/office/drawing/2014/main" id="{0B6B2BA7-59CB-4D5D-9C5D-EE4735E37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89638" y="3319463"/>
                  <a:ext cx="217488" cy="217488"/>
                </a:xfrm>
                <a:custGeom>
                  <a:avLst/>
                  <a:gdLst>
                    <a:gd name="T0" fmla="*/ 77 w 98"/>
                    <a:gd name="T1" fmla="*/ 98 h 98"/>
                    <a:gd name="T2" fmla="*/ 21 w 98"/>
                    <a:gd name="T3" fmla="*/ 98 h 98"/>
                    <a:gd name="T4" fmla="*/ 13 w 98"/>
                    <a:gd name="T5" fmla="*/ 90 h 98"/>
                    <a:gd name="T6" fmla="*/ 13 w 98"/>
                    <a:gd name="T7" fmla="*/ 58 h 98"/>
                    <a:gd name="T8" fmla="*/ 9 w 98"/>
                    <a:gd name="T9" fmla="*/ 58 h 98"/>
                    <a:gd name="T10" fmla="*/ 2 w 98"/>
                    <a:gd name="T11" fmla="*/ 53 h 98"/>
                    <a:gd name="T12" fmla="*/ 3 w 98"/>
                    <a:gd name="T13" fmla="*/ 45 h 98"/>
                    <a:gd name="T14" fmla="*/ 43 w 98"/>
                    <a:gd name="T15" fmla="*/ 3 h 98"/>
                    <a:gd name="T16" fmla="*/ 49 w 98"/>
                    <a:gd name="T17" fmla="*/ 0 h 98"/>
                    <a:gd name="T18" fmla="*/ 55 w 98"/>
                    <a:gd name="T19" fmla="*/ 3 h 98"/>
                    <a:gd name="T20" fmla="*/ 69 w 98"/>
                    <a:gd name="T21" fmla="*/ 18 h 98"/>
                    <a:gd name="T22" fmla="*/ 69 w 98"/>
                    <a:gd name="T23" fmla="*/ 23 h 98"/>
                    <a:gd name="T24" fmla="*/ 64 w 98"/>
                    <a:gd name="T25" fmla="*/ 23 h 98"/>
                    <a:gd name="T26" fmla="*/ 49 w 98"/>
                    <a:gd name="T27" fmla="*/ 8 h 98"/>
                    <a:gd name="T28" fmla="*/ 9 w 98"/>
                    <a:gd name="T29" fmla="*/ 50 h 98"/>
                    <a:gd name="T30" fmla="*/ 13 w 98"/>
                    <a:gd name="T31" fmla="*/ 50 h 98"/>
                    <a:gd name="T32" fmla="*/ 21 w 98"/>
                    <a:gd name="T33" fmla="*/ 58 h 98"/>
                    <a:gd name="T34" fmla="*/ 21 w 98"/>
                    <a:gd name="T35" fmla="*/ 90 h 98"/>
                    <a:gd name="T36" fmla="*/ 77 w 98"/>
                    <a:gd name="T37" fmla="*/ 90 h 98"/>
                    <a:gd name="T38" fmla="*/ 77 w 98"/>
                    <a:gd name="T39" fmla="*/ 58 h 98"/>
                    <a:gd name="T40" fmla="*/ 85 w 98"/>
                    <a:gd name="T41" fmla="*/ 50 h 98"/>
                    <a:gd name="T42" fmla="*/ 89 w 98"/>
                    <a:gd name="T43" fmla="*/ 50 h 98"/>
                    <a:gd name="T44" fmla="*/ 75 w 98"/>
                    <a:gd name="T45" fmla="*/ 36 h 98"/>
                    <a:gd name="T46" fmla="*/ 75 w 98"/>
                    <a:gd name="T47" fmla="*/ 30 h 98"/>
                    <a:gd name="T48" fmla="*/ 81 w 98"/>
                    <a:gd name="T49" fmla="*/ 30 h 98"/>
                    <a:gd name="T50" fmla="*/ 95 w 98"/>
                    <a:gd name="T51" fmla="*/ 45 h 98"/>
                    <a:gd name="T52" fmla="*/ 96 w 98"/>
                    <a:gd name="T53" fmla="*/ 53 h 98"/>
                    <a:gd name="T54" fmla="*/ 89 w 98"/>
                    <a:gd name="T55" fmla="*/ 58 h 98"/>
                    <a:gd name="T56" fmla="*/ 85 w 98"/>
                    <a:gd name="T57" fmla="*/ 58 h 98"/>
                    <a:gd name="T58" fmla="*/ 85 w 98"/>
                    <a:gd name="T59" fmla="*/ 90 h 98"/>
                    <a:gd name="T60" fmla="*/ 77 w 98"/>
                    <a:gd name="T61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8" h="98">
                      <a:moveTo>
                        <a:pt x="77" y="98"/>
                      </a:moveTo>
                      <a:cubicBezTo>
                        <a:pt x="21" y="98"/>
                        <a:pt x="21" y="98"/>
                        <a:pt x="21" y="98"/>
                      </a:cubicBezTo>
                      <a:cubicBezTo>
                        <a:pt x="17" y="98"/>
                        <a:pt x="13" y="94"/>
                        <a:pt x="13" y="90"/>
                      </a:cubicBezTo>
                      <a:cubicBezTo>
                        <a:pt x="13" y="58"/>
                        <a:pt x="13" y="58"/>
                        <a:pt x="13" y="58"/>
                      </a:cubicBezTo>
                      <a:cubicBezTo>
                        <a:pt x="9" y="58"/>
                        <a:pt x="9" y="58"/>
                        <a:pt x="9" y="58"/>
                      </a:cubicBezTo>
                      <a:cubicBezTo>
                        <a:pt x="6" y="58"/>
                        <a:pt x="3" y="56"/>
                        <a:pt x="2" y="53"/>
                      </a:cubicBezTo>
                      <a:cubicBezTo>
                        <a:pt x="0" y="51"/>
                        <a:pt x="1" y="47"/>
                        <a:pt x="3" y="45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4" y="1"/>
                        <a:pt x="47" y="0"/>
                        <a:pt x="49" y="0"/>
                      </a:cubicBezTo>
                      <a:cubicBezTo>
                        <a:pt x="51" y="0"/>
                        <a:pt x="54" y="1"/>
                        <a:pt x="55" y="3"/>
                      </a:cubicBezTo>
                      <a:cubicBezTo>
                        <a:pt x="69" y="18"/>
                        <a:pt x="69" y="18"/>
                        <a:pt x="69" y="18"/>
                      </a:cubicBezTo>
                      <a:cubicBezTo>
                        <a:pt x="71" y="19"/>
                        <a:pt x="71" y="22"/>
                        <a:pt x="69" y="23"/>
                      </a:cubicBezTo>
                      <a:cubicBezTo>
                        <a:pt x="68" y="25"/>
                        <a:pt x="65" y="25"/>
                        <a:pt x="64" y="23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9" y="50"/>
                        <a:pt x="9" y="50"/>
                        <a:pt x="9" y="50"/>
                      </a:cubicBezTo>
                      <a:cubicBezTo>
                        <a:pt x="13" y="50"/>
                        <a:pt x="13" y="50"/>
                        <a:pt x="13" y="50"/>
                      </a:cubicBezTo>
                      <a:cubicBezTo>
                        <a:pt x="17" y="50"/>
                        <a:pt x="21" y="54"/>
                        <a:pt x="21" y="58"/>
                      </a:cubicBezTo>
                      <a:cubicBezTo>
                        <a:pt x="21" y="90"/>
                        <a:pt x="21" y="90"/>
                        <a:pt x="21" y="90"/>
                      </a:cubicBezTo>
                      <a:cubicBezTo>
                        <a:pt x="77" y="90"/>
                        <a:pt x="77" y="90"/>
                        <a:pt x="77" y="90"/>
                      </a:cubicBezTo>
                      <a:cubicBezTo>
                        <a:pt x="77" y="58"/>
                        <a:pt x="77" y="58"/>
                        <a:pt x="77" y="58"/>
                      </a:cubicBezTo>
                      <a:cubicBezTo>
                        <a:pt x="77" y="54"/>
                        <a:pt x="81" y="50"/>
                        <a:pt x="85" y="50"/>
                      </a:cubicBezTo>
                      <a:cubicBezTo>
                        <a:pt x="89" y="50"/>
                        <a:pt x="89" y="50"/>
                        <a:pt x="89" y="50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4" y="34"/>
                        <a:pt x="74" y="31"/>
                        <a:pt x="75" y="30"/>
                      </a:cubicBezTo>
                      <a:cubicBezTo>
                        <a:pt x="77" y="28"/>
                        <a:pt x="79" y="28"/>
                        <a:pt x="81" y="30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7" y="47"/>
                        <a:pt x="98" y="51"/>
                        <a:pt x="96" y="53"/>
                      </a:cubicBezTo>
                      <a:cubicBezTo>
                        <a:pt x="95" y="56"/>
                        <a:pt x="92" y="58"/>
                        <a:pt x="89" y="58"/>
                      </a:cubicBezTo>
                      <a:cubicBezTo>
                        <a:pt x="85" y="58"/>
                        <a:pt x="85" y="58"/>
                        <a:pt x="85" y="58"/>
                      </a:cubicBezTo>
                      <a:cubicBezTo>
                        <a:pt x="85" y="90"/>
                        <a:pt x="85" y="90"/>
                        <a:pt x="85" y="90"/>
                      </a:cubicBezTo>
                      <a:cubicBezTo>
                        <a:pt x="85" y="94"/>
                        <a:pt x="81" y="98"/>
                        <a:pt x="77" y="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9" name="Freeform 11">
                  <a:extLst>
                    <a:ext uri="{FF2B5EF4-FFF2-40B4-BE49-F238E27FC236}">
                      <a16:creationId xmlns:a16="http://schemas.microsoft.com/office/drawing/2014/main" id="{E1215DBE-05E8-45DD-98BE-E38A635363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2663" y="3438526"/>
                  <a:ext cx="71438" cy="98425"/>
                </a:xfrm>
                <a:custGeom>
                  <a:avLst/>
                  <a:gdLst>
                    <a:gd name="T0" fmla="*/ 24 w 32"/>
                    <a:gd name="T1" fmla="*/ 44 h 44"/>
                    <a:gd name="T2" fmla="*/ 8 w 32"/>
                    <a:gd name="T3" fmla="*/ 44 h 44"/>
                    <a:gd name="T4" fmla="*/ 0 w 32"/>
                    <a:gd name="T5" fmla="*/ 36 h 44"/>
                    <a:gd name="T6" fmla="*/ 0 w 32"/>
                    <a:gd name="T7" fmla="*/ 8 h 44"/>
                    <a:gd name="T8" fmla="*/ 8 w 32"/>
                    <a:gd name="T9" fmla="*/ 0 h 44"/>
                    <a:gd name="T10" fmla="*/ 24 w 32"/>
                    <a:gd name="T11" fmla="*/ 0 h 44"/>
                    <a:gd name="T12" fmla="*/ 32 w 32"/>
                    <a:gd name="T13" fmla="*/ 8 h 44"/>
                    <a:gd name="T14" fmla="*/ 32 w 32"/>
                    <a:gd name="T15" fmla="*/ 36 h 44"/>
                    <a:gd name="T16" fmla="*/ 24 w 32"/>
                    <a:gd name="T17" fmla="*/ 44 h 44"/>
                    <a:gd name="T18" fmla="*/ 8 w 32"/>
                    <a:gd name="T19" fmla="*/ 8 h 44"/>
                    <a:gd name="T20" fmla="*/ 8 w 32"/>
                    <a:gd name="T21" fmla="*/ 36 h 44"/>
                    <a:gd name="T22" fmla="*/ 24 w 32"/>
                    <a:gd name="T23" fmla="*/ 36 h 44"/>
                    <a:gd name="T24" fmla="*/ 24 w 32"/>
                    <a:gd name="T25" fmla="*/ 8 h 44"/>
                    <a:gd name="T26" fmla="*/ 8 w 32"/>
                    <a:gd name="T27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2" h="44">
                      <a:moveTo>
                        <a:pt x="24" y="44"/>
                      </a:move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4" y="44"/>
                        <a:pt x="0" y="40"/>
                        <a:pt x="0" y="36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2" y="4"/>
                        <a:pt x="32" y="8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2" y="40"/>
                        <a:pt x="28" y="44"/>
                        <a:pt x="24" y="44"/>
                      </a:cubicBezTo>
                      <a:close/>
                      <a:moveTo>
                        <a:pt x="8" y="8"/>
                      </a:move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8"/>
                        <a:pt x="24" y="8"/>
                        <a:pt x="24" y="8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0" name="Freeform 12">
                  <a:extLst>
                    <a:ext uri="{FF2B5EF4-FFF2-40B4-BE49-F238E27FC236}">
                      <a16:creationId xmlns:a16="http://schemas.microsoft.com/office/drawing/2014/main" id="{C8E10D4D-DFAB-48DD-87EF-BB01DDD115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8213" y="3332163"/>
                  <a:ext cx="53975" cy="71438"/>
                </a:xfrm>
                <a:custGeom>
                  <a:avLst/>
                  <a:gdLst>
                    <a:gd name="T0" fmla="*/ 4 w 24"/>
                    <a:gd name="T1" fmla="*/ 32 h 32"/>
                    <a:gd name="T2" fmla="*/ 0 w 24"/>
                    <a:gd name="T3" fmla="*/ 28 h 32"/>
                    <a:gd name="T4" fmla="*/ 0 w 24"/>
                    <a:gd name="T5" fmla="*/ 10 h 32"/>
                    <a:gd name="T6" fmla="*/ 8 w 24"/>
                    <a:gd name="T7" fmla="*/ 0 h 32"/>
                    <a:gd name="T8" fmla="*/ 16 w 24"/>
                    <a:gd name="T9" fmla="*/ 0 h 32"/>
                    <a:gd name="T10" fmla="*/ 24 w 24"/>
                    <a:gd name="T11" fmla="*/ 10 h 32"/>
                    <a:gd name="T12" fmla="*/ 24 w 24"/>
                    <a:gd name="T13" fmla="*/ 12 h 32"/>
                    <a:gd name="T14" fmla="*/ 20 w 24"/>
                    <a:gd name="T15" fmla="*/ 16 h 32"/>
                    <a:gd name="T16" fmla="*/ 16 w 24"/>
                    <a:gd name="T17" fmla="*/ 12 h 32"/>
                    <a:gd name="T18" fmla="*/ 16 w 24"/>
                    <a:gd name="T19" fmla="*/ 10 h 32"/>
                    <a:gd name="T20" fmla="*/ 15 w 24"/>
                    <a:gd name="T21" fmla="*/ 8 h 32"/>
                    <a:gd name="T22" fmla="*/ 9 w 24"/>
                    <a:gd name="T23" fmla="*/ 8 h 32"/>
                    <a:gd name="T24" fmla="*/ 8 w 24"/>
                    <a:gd name="T25" fmla="*/ 10 h 32"/>
                    <a:gd name="T26" fmla="*/ 8 w 24"/>
                    <a:gd name="T27" fmla="*/ 28 h 32"/>
                    <a:gd name="T28" fmla="*/ 4 w 24"/>
                    <a:gd name="T2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" h="32">
                      <a:moveTo>
                        <a:pt x="4" y="32"/>
                      </a:moveTo>
                      <a:cubicBezTo>
                        <a:pt x="2" y="32"/>
                        <a:pt x="0" y="30"/>
                        <a:pt x="0" y="28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5"/>
                        <a:pt x="4" y="0"/>
                        <a:pt x="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0" y="0"/>
                        <a:pt x="24" y="5"/>
                        <a:pt x="24" y="10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4"/>
                        <a:pt x="22" y="16"/>
                        <a:pt x="20" y="16"/>
                      </a:cubicBezTo>
                      <a:cubicBezTo>
                        <a:pt x="18" y="16"/>
                        <a:pt x="16" y="14"/>
                        <a:pt x="16" y="12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9"/>
                        <a:pt x="16" y="8"/>
                        <a:pt x="15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8" y="8"/>
                        <a:pt x="8" y="9"/>
                        <a:pt x="8" y="10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30"/>
                        <a:pt x="6" y="32"/>
                        <a:pt x="4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614E532-3875-4123-A752-48890A7659A0}"/>
                </a:ext>
              </a:extLst>
            </p:cNvPr>
            <p:cNvSpPr txBox="1"/>
            <p:nvPr/>
          </p:nvSpPr>
          <p:spPr>
            <a:xfrm>
              <a:off x="5296263" y="479815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377250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3CAEC9-18D9-499B-B0AA-44C00C3E0CAC}"/>
              </a:ext>
            </a:extLst>
          </p:cNvPr>
          <p:cNvGrpSpPr/>
          <p:nvPr/>
        </p:nvGrpSpPr>
        <p:grpSpPr>
          <a:xfrm>
            <a:off x="623392" y="1631558"/>
            <a:ext cx="5233893" cy="4445228"/>
            <a:chOff x="467544" y="1223667"/>
            <a:chExt cx="3925420" cy="3333921"/>
          </a:xfrm>
          <a:solidFill>
            <a:srgbClr val="012CAD"/>
          </a:solidFill>
        </p:grpSpPr>
        <p:sp>
          <p:nvSpPr>
            <p:cNvPr id="19" name="939439.625287.753.55.1255">
              <a:hlinkClick r:id="" action="ppaction://macro?name=Slide1.939439.625287.753.55.1255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72ED150C-3C8B-4707-932D-04F7B606C008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272812" y="4186264"/>
              <a:ext cx="62244" cy="39767"/>
            </a:xfrm>
            <a:custGeom>
              <a:avLst/>
              <a:gdLst>
                <a:gd name="T0" fmla="*/ 4 w 59"/>
                <a:gd name="T1" fmla="*/ 11 h 42"/>
                <a:gd name="T2" fmla="*/ 26 w 59"/>
                <a:gd name="T3" fmla="*/ 17 h 42"/>
                <a:gd name="T4" fmla="*/ 48 w 59"/>
                <a:gd name="T5" fmla="*/ 0 h 42"/>
                <a:gd name="T6" fmla="*/ 58 w 59"/>
                <a:gd name="T7" fmla="*/ 30 h 42"/>
                <a:gd name="T8" fmla="*/ 35 w 59"/>
                <a:gd name="T9" fmla="*/ 41 h 42"/>
                <a:gd name="T10" fmla="*/ 5 w 59"/>
                <a:gd name="T11" fmla="*/ 39 h 42"/>
                <a:gd name="T12" fmla="*/ 0 w 59"/>
                <a:gd name="T13" fmla="*/ 17 h 42"/>
                <a:gd name="T14" fmla="*/ 4 w 59"/>
                <a:gd name="T15" fmla="*/ 11 h 42"/>
                <a:gd name="T16" fmla="*/ 4 w 59"/>
                <a:gd name="T17" fmla="*/ 11 h 42"/>
                <a:gd name="T18" fmla="*/ 4 w 59"/>
                <a:gd name="T1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2">
                  <a:moveTo>
                    <a:pt x="4" y="11"/>
                  </a:moveTo>
                  <a:lnTo>
                    <a:pt x="26" y="17"/>
                  </a:lnTo>
                  <a:lnTo>
                    <a:pt x="48" y="0"/>
                  </a:lnTo>
                  <a:lnTo>
                    <a:pt x="58" y="30"/>
                  </a:lnTo>
                  <a:lnTo>
                    <a:pt x="35" y="41"/>
                  </a:lnTo>
                  <a:lnTo>
                    <a:pt x="5" y="39"/>
                  </a:lnTo>
                  <a:lnTo>
                    <a:pt x="0" y="17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 anchor="b"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海南">
              <a:hlinkClick r:id="" action="ppaction://macro?name=Slide1.海南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256A1333-7F7F-412D-9724-19DA83E155F5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840130" y="4426923"/>
              <a:ext cx="195145" cy="130665"/>
            </a:xfrm>
            <a:custGeom>
              <a:avLst/>
              <a:gdLst>
                <a:gd name="T0" fmla="*/ 181 w 182"/>
                <a:gd name="T1" fmla="*/ 29 h 166"/>
                <a:gd name="T2" fmla="*/ 148 w 182"/>
                <a:gd name="T3" fmla="*/ 86 h 166"/>
                <a:gd name="T4" fmla="*/ 148 w 182"/>
                <a:gd name="T5" fmla="*/ 112 h 166"/>
                <a:gd name="T6" fmla="*/ 83 w 182"/>
                <a:gd name="T7" fmla="*/ 165 h 166"/>
                <a:gd name="T8" fmla="*/ 14 w 182"/>
                <a:gd name="T9" fmla="*/ 142 h 166"/>
                <a:gd name="T10" fmla="*/ 0 w 182"/>
                <a:gd name="T11" fmla="*/ 93 h 166"/>
                <a:gd name="T12" fmla="*/ 4 w 182"/>
                <a:gd name="T13" fmla="*/ 72 h 166"/>
                <a:gd name="T14" fmla="*/ 41 w 182"/>
                <a:gd name="T15" fmla="*/ 34 h 166"/>
                <a:gd name="T16" fmla="*/ 54 w 182"/>
                <a:gd name="T17" fmla="*/ 24 h 166"/>
                <a:gd name="T18" fmla="*/ 114 w 182"/>
                <a:gd name="T19" fmla="*/ 12 h 166"/>
                <a:gd name="T20" fmla="*/ 142 w 182"/>
                <a:gd name="T21" fmla="*/ 10 h 166"/>
                <a:gd name="T22" fmla="*/ 152 w 182"/>
                <a:gd name="T23" fmla="*/ 0 h 166"/>
                <a:gd name="T24" fmla="*/ 171 w 182"/>
                <a:gd name="T25" fmla="*/ 5 h 166"/>
                <a:gd name="T26" fmla="*/ 181 w 182"/>
                <a:gd name="T27" fmla="*/ 29 h 166"/>
                <a:gd name="T28" fmla="*/ 181 w 182"/>
                <a:gd name="T29" fmla="*/ 29 h 166"/>
                <a:gd name="T30" fmla="*/ 181 w 182"/>
                <a:gd name="T31" fmla="*/ 2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66">
                  <a:moveTo>
                    <a:pt x="181" y="29"/>
                  </a:moveTo>
                  <a:lnTo>
                    <a:pt x="148" y="86"/>
                  </a:lnTo>
                  <a:lnTo>
                    <a:pt x="148" y="112"/>
                  </a:lnTo>
                  <a:lnTo>
                    <a:pt x="83" y="165"/>
                  </a:lnTo>
                  <a:lnTo>
                    <a:pt x="14" y="142"/>
                  </a:lnTo>
                  <a:lnTo>
                    <a:pt x="0" y="93"/>
                  </a:lnTo>
                  <a:lnTo>
                    <a:pt x="4" y="72"/>
                  </a:lnTo>
                  <a:lnTo>
                    <a:pt x="41" y="34"/>
                  </a:lnTo>
                  <a:lnTo>
                    <a:pt x="54" y="24"/>
                  </a:lnTo>
                  <a:lnTo>
                    <a:pt x="114" y="12"/>
                  </a:lnTo>
                  <a:lnTo>
                    <a:pt x="142" y="10"/>
                  </a:lnTo>
                  <a:lnTo>
                    <a:pt x="152" y="0"/>
                  </a:lnTo>
                  <a:lnTo>
                    <a:pt x="171" y="5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上海">
              <a:hlinkClick r:id="" action="ppaction://macro?name=Slide1.上海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8AE50606-4AD6-49D7-B958-2A5BA156EB57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763947" y="3280955"/>
              <a:ext cx="62244" cy="79534"/>
            </a:xfrm>
            <a:custGeom>
              <a:avLst/>
              <a:gdLst>
                <a:gd name="T0" fmla="*/ 25 w 62"/>
                <a:gd name="T1" fmla="*/ 64 h 65"/>
                <a:gd name="T2" fmla="*/ 0 w 62"/>
                <a:gd name="T3" fmla="*/ 42 h 65"/>
                <a:gd name="T4" fmla="*/ 11 w 62"/>
                <a:gd name="T5" fmla="*/ 27 h 65"/>
                <a:gd name="T6" fmla="*/ 21 w 62"/>
                <a:gd name="T7" fmla="*/ 0 h 65"/>
                <a:gd name="T8" fmla="*/ 49 w 62"/>
                <a:gd name="T9" fmla="*/ 11 h 65"/>
                <a:gd name="T10" fmla="*/ 61 w 62"/>
                <a:gd name="T11" fmla="*/ 29 h 65"/>
                <a:gd name="T12" fmla="*/ 52 w 62"/>
                <a:gd name="T13" fmla="*/ 43 h 65"/>
                <a:gd name="T14" fmla="*/ 25 w 62"/>
                <a:gd name="T15" fmla="*/ 64 h 65"/>
                <a:gd name="T16" fmla="*/ 25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25" y="64"/>
                  </a:moveTo>
                  <a:lnTo>
                    <a:pt x="0" y="42"/>
                  </a:lnTo>
                  <a:lnTo>
                    <a:pt x="11" y="27"/>
                  </a:lnTo>
                  <a:lnTo>
                    <a:pt x="21" y="0"/>
                  </a:lnTo>
                  <a:lnTo>
                    <a:pt x="49" y="11"/>
                  </a:lnTo>
                  <a:lnTo>
                    <a:pt x="61" y="29"/>
                  </a:lnTo>
                  <a:lnTo>
                    <a:pt x="52" y="43"/>
                  </a:lnTo>
                  <a:lnTo>
                    <a:pt x="25" y="64"/>
                  </a:lnTo>
                  <a:lnTo>
                    <a:pt x="25" y="6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河南">
              <a:hlinkClick r:id="" action="ppaction://macro?name=Slide1.河南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6F312964-4CBF-4C84-8975-18E5CF5459AE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947179" y="2907515"/>
              <a:ext cx="460945" cy="441229"/>
            </a:xfrm>
            <a:custGeom>
              <a:avLst/>
              <a:gdLst>
                <a:gd name="T0" fmla="*/ 50 w 426"/>
                <a:gd name="T1" fmla="*/ 268 h 385"/>
                <a:gd name="T2" fmla="*/ 111 w 426"/>
                <a:gd name="T3" fmla="*/ 322 h 385"/>
                <a:gd name="T4" fmla="*/ 162 w 426"/>
                <a:gd name="T5" fmla="*/ 333 h 385"/>
                <a:gd name="T6" fmla="*/ 208 w 426"/>
                <a:gd name="T7" fmla="*/ 326 h 385"/>
                <a:gd name="T8" fmla="*/ 222 w 426"/>
                <a:gd name="T9" fmla="*/ 333 h 385"/>
                <a:gd name="T10" fmla="*/ 238 w 426"/>
                <a:gd name="T11" fmla="*/ 323 h 385"/>
                <a:gd name="T12" fmla="*/ 249 w 426"/>
                <a:gd name="T13" fmla="*/ 335 h 385"/>
                <a:gd name="T14" fmla="*/ 256 w 426"/>
                <a:gd name="T15" fmla="*/ 354 h 385"/>
                <a:gd name="T16" fmla="*/ 278 w 426"/>
                <a:gd name="T17" fmla="*/ 366 h 385"/>
                <a:gd name="T18" fmla="*/ 307 w 426"/>
                <a:gd name="T19" fmla="*/ 366 h 385"/>
                <a:gd name="T20" fmla="*/ 329 w 426"/>
                <a:gd name="T21" fmla="*/ 384 h 385"/>
                <a:gd name="T22" fmla="*/ 349 w 426"/>
                <a:gd name="T23" fmla="*/ 375 h 385"/>
                <a:gd name="T24" fmla="*/ 364 w 426"/>
                <a:gd name="T25" fmla="*/ 384 h 385"/>
                <a:gd name="T26" fmla="*/ 377 w 426"/>
                <a:gd name="T27" fmla="*/ 359 h 385"/>
                <a:gd name="T28" fmla="*/ 396 w 426"/>
                <a:gd name="T29" fmla="*/ 350 h 385"/>
                <a:gd name="T30" fmla="*/ 399 w 426"/>
                <a:gd name="T31" fmla="*/ 329 h 385"/>
                <a:gd name="T32" fmla="*/ 393 w 426"/>
                <a:gd name="T33" fmla="*/ 292 h 385"/>
                <a:gd name="T34" fmla="*/ 389 w 426"/>
                <a:gd name="T35" fmla="*/ 288 h 385"/>
                <a:gd name="T36" fmla="*/ 370 w 426"/>
                <a:gd name="T37" fmla="*/ 307 h 385"/>
                <a:gd name="T38" fmla="*/ 342 w 426"/>
                <a:gd name="T39" fmla="*/ 285 h 385"/>
                <a:gd name="T40" fmla="*/ 321 w 426"/>
                <a:gd name="T41" fmla="*/ 259 h 385"/>
                <a:gd name="T42" fmla="*/ 342 w 426"/>
                <a:gd name="T43" fmla="*/ 244 h 385"/>
                <a:gd name="T44" fmla="*/ 348 w 426"/>
                <a:gd name="T45" fmla="*/ 219 h 385"/>
                <a:gd name="T46" fmla="*/ 360 w 426"/>
                <a:gd name="T47" fmla="*/ 209 h 385"/>
                <a:gd name="T48" fmla="*/ 358 w 426"/>
                <a:gd name="T49" fmla="*/ 174 h 385"/>
                <a:gd name="T50" fmla="*/ 367 w 426"/>
                <a:gd name="T51" fmla="*/ 168 h 385"/>
                <a:gd name="T52" fmla="*/ 384 w 426"/>
                <a:gd name="T53" fmla="*/ 178 h 385"/>
                <a:gd name="T54" fmla="*/ 396 w 426"/>
                <a:gd name="T55" fmla="*/ 192 h 385"/>
                <a:gd name="T56" fmla="*/ 417 w 426"/>
                <a:gd name="T57" fmla="*/ 178 h 385"/>
                <a:gd name="T58" fmla="*/ 425 w 426"/>
                <a:gd name="T59" fmla="*/ 169 h 385"/>
                <a:gd name="T60" fmla="*/ 421 w 426"/>
                <a:gd name="T61" fmla="*/ 152 h 385"/>
                <a:gd name="T62" fmla="*/ 396 w 426"/>
                <a:gd name="T63" fmla="*/ 137 h 385"/>
                <a:gd name="T64" fmla="*/ 391 w 426"/>
                <a:gd name="T65" fmla="*/ 120 h 385"/>
                <a:gd name="T66" fmla="*/ 344 w 426"/>
                <a:gd name="T67" fmla="*/ 126 h 385"/>
                <a:gd name="T68" fmla="*/ 315 w 426"/>
                <a:gd name="T69" fmla="*/ 101 h 385"/>
                <a:gd name="T70" fmla="*/ 302 w 426"/>
                <a:gd name="T71" fmla="*/ 96 h 385"/>
                <a:gd name="T72" fmla="*/ 302 w 426"/>
                <a:gd name="T73" fmla="*/ 80 h 385"/>
                <a:gd name="T74" fmla="*/ 366 w 426"/>
                <a:gd name="T75" fmla="*/ 7 h 385"/>
                <a:gd name="T76" fmla="*/ 342 w 426"/>
                <a:gd name="T77" fmla="*/ 13 h 385"/>
                <a:gd name="T78" fmla="*/ 328 w 426"/>
                <a:gd name="T79" fmla="*/ 24 h 385"/>
                <a:gd name="T80" fmla="*/ 321 w 426"/>
                <a:gd name="T81" fmla="*/ 15 h 385"/>
                <a:gd name="T82" fmla="*/ 321 w 426"/>
                <a:gd name="T83" fmla="*/ 4 h 385"/>
                <a:gd name="T84" fmla="*/ 310 w 426"/>
                <a:gd name="T85" fmla="*/ 0 h 385"/>
                <a:gd name="T86" fmla="*/ 281 w 426"/>
                <a:gd name="T87" fmla="*/ 12 h 385"/>
                <a:gd name="T88" fmla="*/ 208 w 426"/>
                <a:gd name="T89" fmla="*/ 2 h 385"/>
                <a:gd name="T90" fmla="*/ 203 w 426"/>
                <a:gd name="T91" fmla="*/ 63 h 385"/>
                <a:gd name="T92" fmla="*/ 168 w 426"/>
                <a:gd name="T93" fmla="*/ 91 h 385"/>
                <a:gd name="T94" fmla="*/ 120 w 426"/>
                <a:gd name="T95" fmla="*/ 101 h 385"/>
                <a:gd name="T96" fmla="*/ 54 w 426"/>
                <a:gd name="T97" fmla="*/ 147 h 385"/>
                <a:gd name="T98" fmla="*/ 0 w 426"/>
                <a:gd name="T99" fmla="*/ 161 h 385"/>
                <a:gd name="T100" fmla="*/ 0 w 426"/>
                <a:gd name="T101" fmla="*/ 171 h 385"/>
                <a:gd name="T102" fmla="*/ 50 w 426"/>
                <a:gd name="T103" fmla="*/ 246 h 385"/>
                <a:gd name="T104" fmla="*/ 50 w 426"/>
                <a:gd name="T105" fmla="*/ 268 h 385"/>
                <a:gd name="T106" fmla="*/ 50 w 426"/>
                <a:gd name="T107" fmla="*/ 2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6" h="385">
                  <a:moveTo>
                    <a:pt x="50" y="268"/>
                  </a:moveTo>
                  <a:lnTo>
                    <a:pt x="111" y="322"/>
                  </a:lnTo>
                  <a:lnTo>
                    <a:pt x="162" y="333"/>
                  </a:lnTo>
                  <a:lnTo>
                    <a:pt x="208" y="326"/>
                  </a:lnTo>
                  <a:lnTo>
                    <a:pt x="222" y="333"/>
                  </a:lnTo>
                  <a:lnTo>
                    <a:pt x="238" y="323"/>
                  </a:lnTo>
                  <a:lnTo>
                    <a:pt x="249" y="335"/>
                  </a:lnTo>
                  <a:lnTo>
                    <a:pt x="256" y="354"/>
                  </a:lnTo>
                  <a:lnTo>
                    <a:pt x="278" y="366"/>
                  </a:lnTo>
                  <a:lnTo>
                    <a:pt x="307" y="366"/>
                  </a:lnTo>
                  <a:lnTo>
                    <a:pt x="329" y="384"/>
                  </a:lnTo>
                  <a:lnTo>
                    <a:pt x="349" y="375"/>
                  </a:lnTo>
                  <a:lnTo>
                    <a:pt x="364" y="384"/>
                  </a:lnTo>
                  <a:lnTo>
                    <a:pt x="377" y="359"/>
                  </a:lnTo>
                  <a:lnTo>
                    <a:pt x="396" y="350"/>
                  </a:lnTo>
                  <a:lnTo>
                    <a:pt x="399" y="329"/>
                  </a:lnTo>
                  <a:lnTo>
                    <a:pt x="393" y="292"/>
                  </a:lnTo>
                  <a:lnTo>
                    <a:pt x="389" y="288"/>
                  </a:lnTo>
                  <a:lnTo>
                    <a:pt x="370" y="307"/>
                  </a:lnTo>
                  <a:lnTo>
                    <a:pt x="342" y="285"/>
                  </a:lnTo>
                  <a:lnTo>
                    <a:pt x="321" y="259"/>
                  </a:lnTo>
                  <a:lnTo>
                    <a:pt x="342" y="244"/>
                  </a:lnTo>
                  <a:lnTo>
                    <a:pt x="348" y="219"/>
                  </a:lnTo>
                  <a:lnTo>
                    <a:pt x="360" y="209"/>
                  </a:lnTo>
                  <a:lnTo>
                    <a:pt x="358" y="174"/>
                  </a:lnTo>
                  <a:lnTo>
                    <a:pt x="367" y="168"/>
                  </a:lnTo>
                  <a:lnTo>
                    <a:pt x="384" y="178"/>
                  </a:lnTo>
                  <a:lnTo>
                    <a:pt x="396" y="192"/>
                  </a:lnTo>
                  <a:lnTo>
                    <a:pt x="417" y="178"/>
                  </a:lnTo>
                  <a:lnTo>
                    <a:pt x="425" y="169"/>
                  </a:lnTo>
                  <a:lnTo>
                    <a:pt x="421" y="152"/>
                  </a:lnTo>
                  <a:lnTo>
                    <a:pt x="396" y="137"/>
                  </a:lnTo>
                  <a:lnTo>
                    <a:pt x="391" y="120"/>
                  </a:lnTo>
                  <a:lnTo>
                    <a:pt x="344" y="126"/>
                  </a:lnTo>
                  <a:lnTo>
                    <a:pt x="315" y="101"/>
                  </a:lnTo>
                  <a:lnTo>
                    <a:pt x="302" y="96"/>
                  </a:lnTo>
                  <a:lnTo>
                    <a:pt x="302" y="80"/>
                  </a:lnTo>
                  <a:lnTo>
                    <a:pt x="366" y="7"/>
                  </a:lnTo>
                  <a:lnTo>
                    <a:pt x="342" y="13"/>
                  </a:lnTo>
                  <a:lnTo>
                    <a:pt x="328" y="24"/>
                  </a:lnTo>
                  <a:lnTo>
                    <a:pt x="321" y="15"/>
                  </a:lnTo>
                  <a:lnTo>
                    <a:pt x="321" y="4"/>
                  </a:lnTo>
                  <a:lnTo>
                    <a:pt x="310" y="0"/>
                  </a:lnTo>
                  <a:lnTo>
                    <a:pt x="281" y="12"/>
                  </a:lnTo>
                  <a:lnTo>
                    <a:pt x="208" y="2"/>
                  </a:lnTo>
                  <a:lnTo>
                    <a:pt x="203" y="63"/>
                  </a:lnTo>
                  <a:lnTo>
                    <a:pt x="168" y="91"/>
                  </a:lnTo>
                  <a:lnTo>
                    <a:pt x="120" y="101"/>
                  </a:lnTo>
                  <a:lnTo>
                    <a:pt x="54" y="147"/>
                  </a:lnTo>
                  <a:lnTo>
                    <a:pt x="0" y="161"/>
                  </a:lnTo>
                  <a:lnTo>
                    <a:pt x="0" y="171"/>
                  </a:lnTo>
                  <a:lnTo>
                    <a:pt x="50" y="246"/>
                  </a:lnTo>
                  <a:lnTo>
                    <a:pt x="50" y="268"/>
                  </a:lnTo>
                  <a:lnTo>
                    <a:pt x="50" y="26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台湾">
              <a:hlinkClick r:id="" action="ppaction://macro?name=Slide1.台湾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F61731E9-7FC8-49A3-9063-CC8140D764BA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762328" y="3862451"/>
              <a:ext cx="105984" cy="329501"/>
            </a:xfrm>
            <a:custGeom>
              <a:avLst/>
              <a:gdLst>
                <a:gd name="T0" fmla="*/ 26 w 106"/>
                <a:gd name="T1" fmla="*/ 37 h 289"/>
                <a:gd name="T2" fmla="*/ 29 w 106"/>
                <a:gd name="T3" fmla="*/ 34 h 289"/>
                <a:gd name="T4" fmla="*/ 38 w 106"/>
                <a:gd name="T5" fmla="*/ 17 h 289"/>
                <a:gd name="T6" fmla="*/ 61 w 106"/>
                <a:gd name="T7" fmla="*/ 1 h 289"/>
                <a:gd name="T8" fmla="*/ 67 w 106"/>
                <a:gd name="T9" fmla="*/ 1 h 289"/>
                <a:gd name="T10" fmla="*/ 82 w 106"/>
                <a:gd name="T11" fmla="*/ 5 h 289"/>
                <a:gd name="T12" fmla="*/ 87 w 106"/>
                <a:gd name="T13" fmla="*/ 10 h 289"/>
                <a:gd name="T14" fmla="*/ 97 w 106"/>
                <a:gd name="T15" fmla="*/ 17 h 289"/>
                <a:gd name="T16" fmla="*/ 100 w 106"/>
                <a:gd name="T17" fmla="*/ 29 h 289"/>
                <a:gd name="T18" fmla="*/ 91 w 106"/>
                <a:gd name="T19" fmla="*/ 39 h 289"/>
                <a:gd name="T20" fmla="*/ 91 w 106"/>
                <a:gd name="T21" fmla="*/ 54 h 289"/>
                <a:gd name="T22" fmla="*/ 101 w 106"/>
                <a:gd name="T23" fmla="*/ 73 h 289"/>
                <a:gd name="T24" fmla="*/ 91 w 106"/>
                <a:gd name="T25" fmla="*/ 95 h 289"/>
                <a:gd name="T26" fmla="*/ 96 w 106"/>
                <a:gd name="T27" fmla="*/ 109 h 289"/>
                <a:gd name="T28" fmla="*/ 96 w 106"/>
                <a:gd name="T29" fmla="*/ 118 h 289"/>
                <a:gd name="T30" fmla="*/ 100 w 106"/>
                <a:gd name="T31" fmla="*/ 141 h 289"/>
                <a:gd name="T32" fmla="*/ 104 w 106"/>
                <a:gd name="T33" fmla="*/ 161 h 289"/>
                <a:gd name="T34" fmla="*/ 103 w 106"/>
                <a:gd name="T35" fmla="*/ 178 h 289"/>
                <a:gd name="T36" fmla="*/ 100 w 106"/>
                <a:gd name="T37" fmla="*/ 185 h 289"/>
                <a:gd name="T38" fmla="*/ 97 w 106"/>
                <a:gd name="T39" fmla="*/ 192 h 289"/>
                <a:gd name="T40" fmla="*/ 96 w 106"/>
                <a:gd name="T41" fmla="*/ 196 h 289"/>
                <a:gd name="T42" fmla="*/ 95 w 106"/>
                <a:gd name="T43" fmla="*/ 210 h 289"/>
                <a:gd name="T44" fmla="*/ 90 w 106"/>
                <a:gd name="T45" fmla="*/ 215 h 289"/>
                <a:gd name="T46" fmla="*/ 85 w 106"/>
                <a:gd name="T47" fmla="*/ 227 h 289"/>
                <a:gd name="T48" fmla="*/ 81 w 106"/>
                <a:gd name="T49" fmla="*/ 229 h 289"/>
                <a:gd name="T50" fmla="*/ 78 w 106"/>
                <a:gd name="T51" fmla="*/ 232 h 289"/>
                <a:gd name="T52" fmla="*/ 76 w 106"/>
                <a:gd name="T53" fmla="*/ 253 h 289"/>
                <a:gd name="T54" fmla="*/ 70 w 106"/>
                <a:gd name="T55" fmla="*/ 263 h 289"/>
                <a:gd name="T56" fmla="*/ 73 w 106"/>
                <a:gd name="T57" fmla="*/ 280 h 289"/>
                <a:gd name="T58" fmla="*/ 76 w 106"/>
                <a:gd name="T59" fmla="*/ 284 h 289"/>
                <a:gd name="T60" fmla="*/ 72 w 106"/>
                <a:gd name="T61" fmla="*/ 283 h 289"/>
                <a:gd name="T62" fmla="*/ 65 w 106"/>
                <a:gd name="T63" fmla="*/ 281 h 289"/>
                <a:gd name="T64" fmla="*/ 63 w 106"/>
                <a:gd name="T65" fmla="*/ 285 h 289"/>
                <a:gd name="T66" fmla="*/ 62 w 106"/>
                <a:gd name="T67" fmla="*/ 286 h 289"/>
                <a:gd name="T68" fmla="*/ 57 w 106"/>
                <a:gd name="T69" fmla="*/ 287 h 289"/>
                <a:gd name="T70" fmla="*/ 57 w 106"/>
                <a:gd name="T71" fmla="*/ 281 h 289"/>
                <a:gd name="T72" fmla="*/ 52 w 106"/>
                <a:gd name="T73" fmla="*/ 274 h 289"/>
                <a:gd name="T74" fmla="*/ 51 w 106"/>
                <a:gd name="T75" fmla="*/ 262 h 289"/>
                <a:gd name="T76" fmla="*/ 40 w 106"/>
                <a:gd name="T77" fmla="*/ 256 h 289"/>
                <a:gd name="T78" fmla="*/ 33 w 106"/>
                <a:gd name="T79" fmla="*/ 251 h 289"/>
                <a:gd name="T80" fmla="*/ 28 w 106"/>
                <a:gd name="T81" fmla="*/ 240 h 289"/>
                <a:gd name="T82" fmla="*/ 25 w 106"/>
                <a:gd name="T83" fmla="*/ 234 h 289"/>
                <a:gd name="T84" fmla="*/ 19 w 106"/>
                <a:gd name="T85" fmla="*/ 229 h 289"/>
                <a:gd name="T86" fmla="*/ 13 w 106"/>
                <a:gd name="T87" fmla="*/ 213 h 289"/>
                <a:gd name="T88" fmla="*/ 6 w 106"/>
                <a:gd name="T89" fmla="*/ 203 h 289"/>
                <a:gd name="T90" fmla="*/ 7 w 106"/>
                <a:gd name="T91" fmla="*/ 185 h 289"/>
                <a:gd name="T92" fmla="*/ 9 w 106"/>
                <a:gd name="T93" fmla="*/ 182 h 289"/>
                <a:gd name="T94" fmla="*/ 5 w 106"/>
                <a:gd name="T95" fmla="*/ 173 h 289"/>
                <a:gd name="T96" fmla="*/ 1 w 106"/>
                <a:gd name="T97" fmla="*/ 166 h 289"/>
                <a:gd name="T98" fmla="*/ 0 w 106"/>
                <a:gd name="T99" fmla="*/ 157 h 289"/>
                <a:gd name="T100" fmla="*/ 4 w 106"/>
                <a:gd name="T101" fmla="*/ 154 h 289"/>
                <a:gd name="T102" fmla="*/ 4 w 106"/>
                <a:gd name="T103" fmla="*/ 153 h 289"/>
                <a:gd name="T104" fmla="*/ 6 w 106"/>
                <a:gd name="T105" fmla="*/ 141 h 289"/>
                <a:gd name="T106" fmla="*/ 5 w 106"/>
                <a:gd name="T107" fmla="*/ 137 h 289"/>
                <a:gd name="T108" fmla="*/ 5 w 106"/>
                <a:gd name="T109" fmla="*/ 133 h 289"/>
                <a:gd name="T110" fmla="*/ 5 w 106"/>
                <a:gd name="T111" fmla="*/ 100 h 289"/>
                <a:gd name="T112" fmla="*/ 6 w 106"/>
                <a:gd name="T113" fmla="*/ 95 h 289"/>
                <a:gd name="T114" fmla="*/ 9 w 106"/>
                <a:gd name="T115" fmla="*/ 92 h 289"/>
                <a:gd name="T116" fmla="*/ 14 w 106"/>
                <a:gd name="T117" fmla="*/ 75 h 289"/>
                <a:gd name="T118" fmla="*/ 24 w 106"/>
                <a:gd name="T119" fmla="*/ 49 h 289"/>
                <a:gd name="T120" fmla="*/ 24 w 106"/>
                <a:gd name="T121" fmla="*/ 41 h 289"/>
                <a:gd name="T122" fmla="*/ 23 w 106"/>
                <a:gd name="T123" fmla="*/ 4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" h="289">
                  <a:moveTo>
                    <a:pt x="23" y="40"/>
                  </a:move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7"/>
                  </a:lnTo>
                  <a:lnTo>
                    <a:pt x="34" y="24"/>
                  </a:lnTo>
                  <a:lnTo>
                    <a:pt x="36" y="22"/>
                  </a:lnTo>
                  <a:lnTo>
                    <a:pt x="36" y="21"/>
                  </a:lnTo>
                  <a:lnTo>
                    <a:pt x="38" y="19"/>
                  </a:lnTo>
                  <a:lnTo>
                    <a:pt x="38" y="17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42" y="13"/>
                  </a:lnTo>
                  <a:lnTo>
                    <a:pt x="42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7"/>
                  </a:lnTo>
                  <a:lnTo>
                    <a:pt x="47" y="5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71" y="1"/>
                  </a:lnTo>
                  <a:lnTo>
                    <a:pt x="71" y="1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75" y="0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8" y="3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2" y="5"/>
                  </a:lnTo>
                  <a:lnTo>
                    <a:pt x="82" y="5"/>
                  </a:lnTo>
                  <a:lnTo>
                    <a:pt x="84" y="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7" y="7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90" y="10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4" y="13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6" y="15"/>
                  </a:lnTo>
                  <a:lnTo>
                    <a:pt x="96" y="17"/>
                  </a:lnTo>
                  <a:lnTo>
                    <a:pt x="96" y="17"/>
                  </a:lnTo>
                  <a:lnTo>
                    <a:pt x="96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100" y="17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2" y="25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4"/>
                  </a:lnTo>
                  <a:lnTo>
                    <a:pt x="90" y="46"/>
                  </a:lnTo>
                  <a:lnTo>
                    <a:pt x="90" y="48"/>
                  </a:lnTo>
                  <a:lnTo>
                    <a:pt x="91" y="48"/>
                  </a:lnTo>
                  <a:lnTo>
                    <a:pt x="91" y="50"/>
                  </a:lnTo>
                  <a:lnTo>
                    <a:pt x="91" y="52"/>
                  </a:lnTo>
                  <a:lnTo>
                    <a:pt x="91" y="54"/>
                  </a:lnTo>
                  <a:lnTo>
                    <a:pt x="93" y="54"/>
                  </a:lnTo>
                  <a:lnTo>
                    <a:pt x="93" y="56"/>
                  </a:lnTo>
                  <a:lnTo>
                    <a:pt x="93" y="58"/>
                  </a:lnTo>
                  <a:lnTo>
                    <a:pt x="93" y="61"/>
                  </a:lnTo>
                  <a:lnTo>
                    <a:pt x="96" y="61"/>
                  </a:lnTo>
                  <a:lnTo>
                    <a:pt x="96" y="63"/>
                  </a:lnTo>
                  <a:lnTo>
                    <a:pt x="96" y="63"/>
                  </a:lnTo>
                  <a:lnTo>
                    <a:pt x="96" y="65"/>
                  </a:lnTo>
                  <a:lnTo>
                    <a:pt x="98" y="65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101" y="72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3" y="73"/>
                  </a:lnTo>
                  <a:lnTo>
                    <a:pt x="101" y="75"/>
                  </a:lnTo>
                  <a:lnTo>
                    <a:pt x="100" y="75"/>
                  </a:lnTo>
                  <a:lnTo>
                    <a:pt x="98" y="77"/>
                  </a:lnTo>
                  <a:lnTo>
                    <a:pt x="98" y="77"/>
                  </a:lnTo>
                  <a:lnTo>
                    <a:pt x="96" y="79"/>
                  </a:lnTo>
                  <a:lnTo>
                    <a:pt x="96" y="79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2" y="82"/>
                  </a:lnTo>
                  <a:lnTo>
                    <a:pt x="92" y="82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1" y="87"/>
                  </a:lnTo>
                  <a:lnTo>
                    <a:pt x="91" y="87"/>
                  </a:lnTo>
                  <a:lnTo>
                    <a:pt x="91" y="89"/>
                  </a:lnTo>
                  <a:lnTo>
                    <a:pt x="91" y="89"/>
                  </a:lnTo>
                  <a:lnTo>
                    <a:pt x="91" y="91"/>
                  </a:lnTo>
                  <a:lnTo>
                    <a:pt x="91" y="91"/>
                  </a:lnTo>
                  <a:lnTo>
                    <a:pt x="91" y="93"/>
                  </a:lnTo>
                  <a:lnTo>
                    <a:pt x="91" y="93"/>
                  </a:lnTo>
                  <a:lnTo>
                    <a:pt x="91" y="95"/>
                  </a:lnTo>
                  <a:lnTo>
                    <a:pt x="91" y="95"/>
                  </a:lnTo>
                  <a:lnTo>
                    <a:pt x="91" y="95"/>
                  </a:lnTo>
                  <a:lnTo>
                    <a:pt x="92" y="95"/>
                  </a:lnTo>
                  <a:lnTo>
                    <a:pt x="92" y="97"/>
                  </a:lnTo>
                  <a:lnTo>
                    <a:pt x="92" y="97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95" y="100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6" y="102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8" y="109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3"/>
                  </a:lnTo>
                  <a:lnTo>
                    <a:pt x="96" y="125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9"/>
                  </a:lnTo>
                  <a:lnTo>
                    <a:pt x="96" y="129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3"/>
                  </a:lnTo>
                  <a:lnTo>
                    <a:pt x="97" y="135"/>
                  </a:lnTo>
                  <a:lnTo>
                    <a:pt x="97" y="137"/>
                  </a:lnTo>
                  <a:lnTo>
                    <a:pt x="100" y="137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100" y="141"/>
                  </a:lnTo>
                  <a:lnTo>
                    <a:pt x="102" y="141"/>
                  </a:lnTo>
                  <a:lnTo>
                    <a:pt x="102" y="143"/>
                  </a:lnTo>
                  <a:lnTo>
                    <a:pt x="102" y="143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102" y="154"/>
                  </a:lnTo>
                  <a:lnTo>
                    <a:pt x="102" y="156"/>
                  </a:lnTo>
                  <a:lnTo>
                    <a:pt x="102" y="156"/>
                  </a:lnTo>
                  <a:lnTo>
                    <a:pt x="102" y="157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5" y="163"/>
                  </a:lnTo>
                  <a:lnTo>
                    <a:pt x="104" y="165"/>
                  </a:lnTo>
                  <a:lnTo>
                    <a:pt x="104" y="165"/>
                  </a:lnTo>
                  <a:lnTo>
                    <a:pt x="104" y="167"/>
                  </a:lnTo>
                  <a:lnTo>
                    <a:pt x="104" y="167"/>
                  </a:lnTo>
                  <a:lnTo>
                    <a:pt x="104" y="169"/>
                  </a:lnTo>
                  <a:lnTo>
                    <a:pt x="104" y="169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3" y="173"/>
                  </a:lnTo>
                  <a:lnTo>
                    <a:pt x="103" y="173"/>
                  </a:lnTo>
                  <a:lnTo>
                    <a:pt x="103" y="175"/>
                  </a:lnTo>
                  <a:lnTo>
                    <a:pt x="103" y="175"/>
                  </a:lnTo>
                  <a:lnTo>
                    <a:pt x="103" y="177"/>
                  </a:lnTo>
                  <a:lnTo>
                    <a:pt x="103" y="177"/>
                  </a:lnTo>
                  <a:lnTo>
                    <a:pt x="103" y="178"/>
                  </a:lnTo>
                  <a:lnTo>
                    <a:pt x="103" y="178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96" y="203"/>
                  </a:lnTo>
                  <a:lnTo>
                    <a:pt x="96" y="203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8"/>
                  </a:lnTo>
                  <a:lnTo>
                    <a:pt x="95" y="208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6" y="220"/>
                  </a:lnTo>
                  <a:lnTo>
                    <a:pt x="86" y="220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8" y="243"/>
                  </a:lnTo>
                  <a:lnTo>
                    <a:pt x="78" y="243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8" y="247"/>
                  </a:lnTo>
                  <a:lnTo>
                    <a:pt x="78" y="247"/>
                  </a:lnTo>
                  <a:lnTo>
                    <a:pt x="78" y="249"/>
                  </a:lnTo>
                  <a:lnTo>
                    <a:pt x="78" y="249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5"/>
                  </a:lnTo>
                  <a:lnTo>
                    <a:pt x="70" y="265"/>
                  </a:lnTo>
                  <a:lnTo>
                    <a:pt x="70" y="267"/>
                  </a:lnTo>
                  <a:lnTo>
                    <a:pt x="70" y="267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70" y="271"/>
                  </a:lnTo>
                  <a:lnTo>
                    <a:pt x="71" y="271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71" y="275"/>
                  </a:lnTo>
                  <a:lnTo>
                    <a:pt x="72" y="275"/>
                  </a:lnTo>
                  <a:lnTo>
                    <a:pt x="72" y="277"/>
                  </a:lnTo>
                  <a:lnTo>
                    <a:pt x="72" y="277"/>
                  </a:lnTo>
                  <a:lnTo>
                    <a:pt x="72" y="277"/>
                  </a:lnTo>
                  <a:lnTo>
                    <a:pt x="73" y="277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6" y="280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0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4" y="279"/>
                  </a:lnTo>
                  <a:lnTo>
                    <a:pt x="54" y="279"/>
                  </a:lnTo>
                  <a:lnTo>
                    <a:pt x="54" y="279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6"/>
                  </a:lnTo>
                  <a:lnTo>
                    <a:pt x="52" y="276"/>
                  </a:lnTo>
                  <a:lnTo>
                    <a:pt x="52" y="276"/>
                  </a:lnTo>
                  <a:lnTo>
                    <a:pt x="52" y="276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8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1" y="264"/>
                  </a:lnTo>
                  <a:lnTo>
                    <a:pt x="51" y="264"/>
                  </a:lnTo>
                  <a:lnTo>
                    <a:pt x="51" y="264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6"/>
                  </a:lnTo>
                  <a:lnTo>
                    <a:pt x="44" y="256"/>
                  </a:lnTo>
                  <a:lnTo>
                    <a:pt x="44" y="256"/>
                  </a:lnTo>
                  <a:lnTo>
                    <a:pt x="43" y="256"/>
                  </a:lnTo>
                  <a:lnTo>
                    <a:pt x="43" y="256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40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0"/>
                  </a:lnTo>
                  <a:lnTo>
                    <a:pt x="31" y="250"/>
                  </a:lnTo>
                  <a:lnTo>
                    <a:pt x="31" y="250"/>
                  </a:lnTo>
                  <a:lnTo>
                    <a:pt x="31" y="250"/>
                  </a:lnTo>
                  <a:lnTo>
                    <a:pt x="31" y="248"/>
                  </a:lnTo>
                  <a:lnTo>
                    <a:pt x="29" y="248"/>
                  </a:lnTo>
                  <a:lnTo>
                    <a:pt x="29" y="248"/>
                  </a:lnTo>
                  <a:lnTo>
                    <a:pt x="29" y="248"/>
                  </a:lnTo>
                  <a:lnTo>
                    <a:pt x="29" y="246"/>
                  </a:lnTo>
                  <a:lnTo>
                    <a:pt x="28" y="246"/>
                  </a:lnTo>
                  <a:lnTo>
                    <a:pt x="28" y="246"/>
                  </a:lnTo>
                  <a:lnTo>
                    <a:pt x="28" y="246"/>
                  </a:lnTo>
                  <a:lnTo>
                    <a:pt x="28" y="243"/>
                  </a:lnTo>
                  <a:lnTo>
                    <a:pt x="28" y="243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30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7" y="236"/>
                  </a:lnTo>
                  <a:lnTo>
                    <a:pt x="25" y="236"/>
                  </a:lnTo>
                  <a:lnTo>
                    <a:pt x="25" y="236"/>
                  </a:lnTo>
                  <a:lnTo>
                    <a:pt x="25" y="236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0"/>
                  </a:lnTo>
                  <a:lnTo>
                    <a:pt x="19" y="230"/>
                  </a:lnTo>
                  <a:lnTo>
                    <a:pt x="19" y="230"/>
                  </a:lnTo>
                  <a:lnTo>
                    <a:pt x="19" y="230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3"/>
                  </a:lnTo>
                  <a:lnTo>
                    <a:pt x="17" y="223"/>
                  </a:lnTo>
                  <a:lnTo>
                    <a:pt x="17" y="223"/>
                  </a:lnTo>
                  <a:lnTo>
                    <a:pt x="17" y="223"/>
                  </a:lnTo>
                  <a:lnTo>
                    <a:pt x="17" y="221"/>
                  </a:lnTo>
                  <a:lnTo>
                    <a:pt x="15" y="221"/>
                  </a:lnTo>
                  <a:lnTo>
                    <a:pt x="15" y="219"/>
                  </a:lnTo>
                  <a:lnTo>
                    <a:pt x="15" y="219"/>
                  </a:lnTo>
                  <a:lnTo>
                    <a:pt x="15" y="217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3" y="215"/>
                  </a:lnTo>
                  <a:lnTo>
                    <a:pt x="13" y="21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3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09"/>
                  </a:lnTo>
                  <a:lnTo>
                    <a:pt x="8" y="209"/>
                  </a:lnTo>
                  <a:lnTo>
                    <a:pt x="8" y="207"/>
                  </a:lnTo>
                  <a:lnTo>
                    <a:pt x="8" y="207"/>
                  </a:lnTo>
                  <a:lnTo>
                    <a:pt x="8" y="205"/>
                  </a:lnTo>
                  <a:lnTo>
                    <a:pt x="6" y="205"/>
                  </a:lnTo>
                  <a:lnTo>
                    <a:pt x="6" y="203"/>
                  </a:lnTo>
                  <a:lnTo>
                    <a:pt x="6" y="203"/>
                  </a:lnTo>
                  <a:lnTo>
                    <a:pt x="6" y="201"/>
                  </a:lnTo>
                  <a:lnTo>
                    <a:pt x="5" y="201"/>
                  </a:lnTo>
                  <a:lnTo>
                    <a:pt x="5" y="199"/>
                  </a:lnTo>
                  <a:lnTo>
                    <a:pt x="5" y="199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195"/>
                  </a:lnTo>
                  <a:lnTo>
                    <a:pt x="5" y="193"/>
                  </a:lnTo>
                  <a:lnTo>
                    <a:pt x="8" y="191"/>
                  </a:lnTo>
                  <a:lnTo>
                    <a:pt x="7" y="191"/>
                  </a:lnTo>
                  <a:lnTo>
                    <a:pt x="7" y="191"/>
                  </a:lnTo>
                  <a:lnTo>
                    <a:pt x="7" y="191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6" y="176"/>
                  </a:lnTo>
                  <a:lnTo>
                    <a:pt x="6" y="176"/>
                  </a:lnTo>
                  <a:lnTo>
                    <a:pt x="6" y="176"/>
                  </a:lnTo>
                  <a:lnTo>
                    <a:pt x="6" y="174"/>
                  </a:lnTo>
                  <a:lnTo>
                    <a:pt x="5" y="174"/>
                  </a:lnTo>
                  <a:lnTo>
                    <a:pt x="5" y="174"/>
                  </a:lnTo>
                  <a:lnTo>
                    <a:pt x="5" y="174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2" y="171"/>
                  </a:lnTo>
                  <a:lnTo>
                    <a:pt x="2" y="171"/>
                  </a:lnTo>
                  <a:lnTo>
                    <a:pt x="2" y="171"/>
                  </a:lnTo>
                  <a:lnTo>
                    <a:pt x="2" y="169"/>
                  </a:lnTo>
                  <a:lnTo>
                    <a:pt x="1" y="169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1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5"/>
                  </a:lnTo>
                  <a:lnTo>
                    <a:pt x="6" y="145"/>
                  </a:lnTo>
                  <a:lnTo>
                    <a:pt x="6" y="143"/>
                  </a:lnTo>
                  <a:lnTo>
                    <a:pt x="6" y="143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7" y="130"/>
                  </a:lnTo>
                  <a:lnTo>
                    <a:pt x="6" y="130"/>
                  </a:lnTo>
                  <a:lnTo>
                    <a:pt x="6" y="128"/>
                  </a:lnTo>
                  <a:lnTo>
                    <a:pt x="6" y="126"/>
                  </a:lnTo>
                  <a:lnTo>
                    <a:pt x="6" y="123"/>
                  </a:lnTo>
                  <a:lnTo>
                    <a:pt x="6" y="121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7" y="115"/>
                  </a:lnTo>
                  <a:lnTo>
                    <a:pt x="7" y="113"/>
                  </a:lnTo>
                  <a:lnTo>
                    <a:pt x="7" y="111"/>
                  </a:lnTo>
                  <a:lnTo>
                    <a:pt x="7" y="109"/>
                  </a:lnTo>
                  <a:lnTo>
                    <a:pt x="7" y="106"/>
                  </a:lnTo>
                  <a:lnTo>
                    <a:pt x="5" y="104"/>
                  </a:lnTo>
                  <a:lnTo>
                    <a:pt x="5" y="102"/>
                  </a:lnTo>
                  <a:lnTo>
                    <a:pt x="5" y="100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88"/>
                  </a:lnTo>
                  <a:lnTo>
                    <a:pt x="10" y="87"/>
                  </a:lnTo>
                  <a:lnTo>
                    <a:pt x="10" y="85"/>
                  </a:lnTo>
                  <a:lnTo>
                    <a:pt x="10" y="83"/>
                  </a:lnTo>
                  <a:lnTo>
                    <a:pt x="13" y="81"/>
                  </a:lnTo>
                  <a:lnTo>
                    <a:pt x="13" y="79"/>
                  </a:lnTo>
                  <a:lnTo>
                    <a:pt x="14" y="77"/>
                  </a:lnTo>
                  <a:lnTo>
                    <a:pt x="14" y="75"/>
                  </a:lnTo>
                  <a:lnTo>
                    <a:pt x="15" y="73"/>
                  </a:lnTo>
                  <a:lnTo>
                    <a:pt x="15" y="72"/>
                  </a:lnTo>
                  <a:lnTo>
                    <a:pt x="16" y="70"/>
                  </a:lnTo>
                  <a:lnTo>
                    <a:pt x="16" y="68"/>
                  </a:lnTo>
                  <a:lnTo>
                    <a:pt x="19" y="65"/>
                  </a:lnTo>
                  <a:lnTo>
                    <a:pt x="19" y="63"/>
                  </a:lnTo>
                  <a:lnTo>
                    <a:pt x="20" y="61"/>
                  </a:lnTo>
                  <a:lnTo>
                    <a:pt x="20" y="59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5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广东">
              <a:hlinkClick r:id="" action="ppaction://noaction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9F141939-47A1-40EF-8CA4-15CD3BA4CE85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927957" y="3911326"/>
              <a:ext cx="595528" cy="520764"/>
            </a:xfrm>
            <a:custGeom>
              <a:avLst/>
              <a:gdLst>
                <a:gd name="T0" fmla="*/ 161 w 548"/>
                <a:gd name="T1" fmla="*/ 65 h 455"/>
                <a:gd name="T2" fmla="*/ 168 w 548"/>
                <a:gd name="T3" fmla="*/ 36 h 455"/>
                <a:gd name="T4" fmla="*/ 219 w 548"/>
                <a:gd name="T5" fmla="*/ 52 h 455"/>
                <a:gd name="T6" fmla="*/ 216 w 548"/>
                <a:gd name="T7" fmla="*/ 28 h 455"/>
                <a:gd name="T8" fmla="*/ 238 w 548"/>
                <a:gd name="T9" fmla="*/ 2 h 455"/>
                <a:gd name="T10" fmla="*/ 294 w 548"/>
                <a:gd name="T11" fmla="*/ 0 h 455"/>
                <a:gd name="T12" fmla="*/ 344 w 548"/>
                <a:gd name="T13" fmla="*/ 4 h 455"/>
                <a:gd name="T14" fmla="*/ 340 w 548"/>
                <a:gd name="T15" fmla="*/ 32 h 455"/>
                <a:gd name="T16" fmla="*/ 322 w 548"/>
                <a:gd name="T17" fmla="*/ 67 h 455"/>
                <a:gd name="T18" fmla="*/ 406 w 548"/>
                <a:gd name="T19" fmla="*/ 45 h 455"/>
                <a:gd name="T20" fmla="*/ 440 w 548"/>
                <a:gd name="T21" fmla="*/ 52 h 455"/>
                <a:gd name="T22" fmla="*/ 435 w 548"/>
                <a:gd name="T23" fmla="*/ 26 h 455"/>
                <a:gd name="T24" fmla="*/ 492 w 548"/>
                <a:gd name="T25" fmla="*/ 43 h 455"/>
                <a:gd name="T26" fmla="*/ 525 w 548"/>
                <a:gd name="T27" fmla="*/ 67 h 455"/>
                <a:gd name="T28" fmla="*/ 532 w 548"/>
                <a:gd name="T29" fmla="*/ 127 h 455"/>
                <a:gd name="T30" fmla="*/ 507 w 548"/>
                <a:gd name="T31" fmla="*/ 154 h 455"/>
                <a:gd name="T32" fmla="*/ 460 w 548"/>
                <a:gd name="T33" fmla="*/ 195 h 455"/>
                <a:gd name="T34" fmla="*/ 436 w 548"/>
                <a:gd name="T35" fmla="*/ 203 h 455"/>
                <a:gd name="T36" fmla="*/ 426 w 548"/>
                <a:gd name="T37" fmla="*/ 207 h 455"/>
                <a:gd name="T38" fmla="*/ 386 w 548"/>
                <a:gd name="T39" fmla="*/ 221 h 455"/>
                <a:gd name="T40" fmla="*/ 358 w 548"/>
                <a:gd name="T41" fmla="*/ 224 h 455"/>
                <a:gd name="T42" fmla="*/ 283 w 548"/>
                <a:gd name="T43" fmla="*/ 214 h 455"/>
                <a:gd name="T44" fmla="*/ 293 w 548"/>
                <a:gd name="T45" fmla="*/ 267 h 455"/>
                <a:gd name="T46" fmla="*/ 246 w 548"/>
                <a:gd name="T47" fmla="*/ 302 h 455"/>
                <a:gd name="T48" fmla="*/ 198 w 548"/>
                <a:gd name="T49" fmla="*/ 316 h 455"/>
                <a:gd name="T50" fmla="*/ 142 w 548"/>
                <a:gd name="T51" fmla="*/ 338 h 455"/>
                <a:gd name="T52" fmla="*/ 54 w 548"/>
                <a:gd name="T53" fmla="*/ 380 h 455"/>
                <a:gd name="T54" fmla="*/ 67 w 548"/>
                <a:gd name="T55" fmla="*/ 438 h 455"/>
                <a:gd name="T56" fmla="*/ 26 w 548"/>
                <a:gd name="T57" fmla="*/ 453 h 455"/>
                <a:gd name="T58" fmla="*/ 5 w 548"/>
                <a:gd name="T59" fmla="*/ 372 h 455"/>
                <a:gd name="T60" fmla="*/ 24 w 548"/>
                <a:gd name="T61" fmla="*/ 325 h 455"/>
                <a:gd name="T62" fmla="*/ 46 w 548"/>
                <a:gd name="T63" fmla="*/ 303 h 455"/>
                <a:gd name="T64" fmla="*/ 74 w 548"/>
                <a:gd name="T65" fmla="*/ 265 h 455"/>
                <a:gd name="T66" fmla="*/ 115 w 548"/>
                <a:gd name="T67" fmla="*/ 187 h 455"/>
                <a:gd name="T68" fmla="*/ 146 w 548"/>
                <a:gd name="T69" fmla="*/ 128 h 455"/>
                <a:gd name="T70" fmla="*/ 146 w 548"/>
                <a:gd name="T71" fmla="*/ 77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8" h="455">
                  <a:moveTo>
                    <a:pt x="146" y="77"/>
                  </a:moveTo>
                  <a:lnTo>
                    <a:pt x="161" y="65"/>
                  </a:lnTo>
                  <a:lnTo>
                    <a:pt x="161" y="43"/>
                  </a:lnTo>
                  <a:lnTo>
                    <a:pt x="168" y="36"/>
                  </a:lnTo>
                  <a:lnTo>
                    <a:pt x="187" y="38"/>
                  </a:lnTo>
                  <a:lnTo>
                    <a:pt x="219" y="52"/>
                  </a:lnTo>
                  <a:lnTo>
                    <a:pt x="224" y="41"/>
                  </a:lnTo>
                  <a:lnTo>
                    <a:pt x="216" y="28"/>
                  </a:lnTo>
                  <a:lnTo>
                    <a:pt x="219" y="19"/>
                  </a:lnTo>
                  <a:lnTo>
                    <a:pt x="238" y="2"/>
                  </a:lnTo>
                  <a:lnTo>
                    <a:pt x="274" y="12"/>
                  </a:lnTo>
                  <a:lnTo>
                    <a:pt x="294" y="0"/>
                  </a:lnTo>
                  <a:lnTo>
                    <a:pt x="309" y="14"/>
                  </a:lnTo>
                  <a:lnTo>
                    <a:pt x="344" y="4"/>
                  </a:lnTo>
                  <a:lnTo>
                    <a:pt x="350" y="18"/>
                  </a:lnTo>
                  <a:lnTo>
                    <a:pt x="340" y="32"/>
                  </a:lnTo>
                  <a:lnTo>
                    <a:pt x="322" y="60"/>
                  </a:lnTo>
                  <a:lnTo>
                    <a:pt x="322" y="67"/>
                  </a:lnTo>
                  <a:lnTo>
                    <a:pt x="332" y="74"/>
                  </a:lnTo>
                  <a:lnTo>
                    <a:pt x="406" y="45"/>
                  </a:lnTo>
                  <a:lnTo>
                    <a:pt x="433" y="60"/>
                  </a:lnTo>
                  <a:lnTo>
                    <a:pt x="440" y="52"/>
                  </a:lnTo>
                  <a:lnTo>
                    <a:pt x="433" y="36"/>
                  </a:lnTo>
                  <a:lnTo>
                    <a:pt x="435" y="26"/>
                  </a:lnTo>
                  <a:lnTo>
                    <a:pt x="483" y="36"/>
                  </a:lnTo>
                  <a:lnTo>
                    <a:pt x="492" y="43"/>
                  </a:lnTo>
                  <a:lnTo>
                    <a:pt x="506" y="41"/>
                  </a:lnTo>
                  <a:lnTo>
                    <a:pt x="525" y="67"/>
                  </a:lnTo>
                  <a:lnTo>
                    <a:pt x="547" y="115"/>
                  </a:lnTo>
                  <a:lnTo>
                    <a:pt x="532" y="127"/>
                  </a:lnTo>
                  <a:lnTo>
                    <a:pt x="520" y="150"/>
                  </a:lnTo>
                  <a:lnTo>
                    <a:pt x="507" y="154"/>
                  </a:lnTo>
                  <a:lnTo>
                    <a:pt x="497" y="177"/>
                  </a:lnTo>
                  <a:lnTo>
                    <a:pt x="460" y="195"/>
                  </a:lnTo>
                  <a:lnTo>
                    <a:pt x="446" y="187"/>
                  </a:lnTo>
                  <a:lnTo>
                    <a:pt x="436" y="203"/>
                  </a:lnTo>
                  <a:lnTo>
                    <a:pt x="436" y="207"/>
                  </a:lnTo>
                  <a:lnTo>
                    <a:pt x="426" y="207"/>
                  </a:lnTo>
                  <a:lnTo>
                    <a:pt x="405" y="207"/>
                  </a:lnTo>
                  <a:lnTo>
                    <a:pt x="386" y="221"/>
                  </a:lnTo>
                  <a:lnTo>
                    <a:pt x="373" y="213"/>
                  </a:lnTo>
                  <a:lnTo>
                    <a:pt x="358" y="224"/>
                  </a:lnTo>
                  <a:lnTo>
                    <a:pt x="317" y="241"/>
                  </a:lnTo>
                  <a:lnTo>
                    <a:pt x="283" y="214"/>
                  </a:lnTo>
                  <a:lnTo>
                    <a:pt x="280" y="236"/>
                  </a:lnTo>
                  <a:lnTo>
                    <a:pt x="293" y="267"/>
                  </a:lnTo>
                  <a:lnTo>
                    <a:pt x="262" y="279"/>
                  </a:lnTo>
                  <a:lnTo>
                    <a:pt x="246" y="302"/>
                  </a:lnTo>
                  <a:lnTo>
                    <a:pt x="214" y="309"/>
                  </a:lnTo>
                  <a:lnTo>
                    <a:pt x="198" y="316"/>
                  </a:lnTo>
                  <a:lnTo>
                    <a:pt x="165" y="316"/>
                  </a:lnTo>
                  <a:lnTo>
                    <a:pt x="142" y="338"/>
                  </a:lnTo>
                  <a:lnTo>
                    <a:pt x="83" y="359"/>
                  </a:lnTo>
                  <a:lnTo>
                    <a:pt x="54" y="380"/>
                  </a:lnTo>
                  <a:lnTo>
                    <a:pt x="40" y="394"/>
                  </a:lnTo>
                  <a:lnTo>
                    <a:pt x="67" y="438"/>
                  </a:lnTo>
                  <a:lnTo>
                    <a:pt x="48" y="454"/>
                  </a:lnTo>
                  <a:lnTo>
                    <a:pt x="26" y="453"/>
                  </a:lnTo>
                  <a:lnTo>
                    <a:pt x="0" y="406"/>
                  </a:lnTo>
                  <a:lnTo>
                    <a:pt x="5" y="372"/>
                  </a:lnTo>
                  <a:lnTo>
                    <a:pt x="5" y="356"/>
                  </a:lnTo>
                  <a:lnTo>
                    <a:pt x="24" y="325"/>
                  </a:lnTo>
                  <a:lnTo>
                    <a:pt x="48" y="319"/>
                  </a:lnTo>
                  <a:lnTo>
                    <a:pt x="46" y="303"/>
                  </a:lnTo>
                  <a:lnTo>
                    <a:pt x="71" y="293"/>
                  </a:lnTo>
                  <a:lnTo>
                    <a:pt x="74" y="265"/>
                  </a:lnTo>
                  <a:lnTo>
                    <a:pt x="117" y="231"/>
                  </a:lnTo>
                  <a:lnTo>
                    <a:pt x="115" y="187"/>
                  </a:lnTo>
                  <a:lnTo>
                    <a:pt x="147" y="144"/>
                  </a:lnTo>
                  <a:lnTo>
                    <a:pt x="146" y="128"/>
                  </a:lnTo>
                  <a:lnTo>
                    <a:pt x="157" y="112"/>
                  </a:lnTo>
                  <a:lnTo>
                    <a:pt x="146" y="77"/>
                  </a:lnTo>
                  <a:lnTo>
                    <a:pt x="146" y="7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广西">
              <a:hlinkClick r:id="" action="ppaction://macro?name=Slide1.广西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4EDCBA1B-903F-4559-A09C-9FBFC7739414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488594" y="3839396"/>
              <a:ext cx="612351" cy="460166"/>
            </a:xfrm>
            <a:custGeom>
              <a:avLst/>
              <a:gdLst>
                <a:gd name="T0" fmla="*/ 26 w 568"/>
                <a:gd name="T1" fmla="*/ 159 h 410"/>
                <a:gd name="T2" fmla="*/ 63 w 568"/>
                <a:gd name="T3" fmla="*/ 141 h 410"/>
                <a:gd name="T4" fmla="*/ 122 w 568"/>
                <a:gd name="T5" fmla="*/ 157 h 410"/>
                <a:gd name="T6" fmla="*/ 134 w 568"/>
                <a:gd name="T7" fmla="*/ 131 h 410"/>
                <a:gd name="T8" fmla="*/ 216 w 568"/>
                <a:gd name="T9" fmla="*/ 99 h 410"/>
                <a:gd name="T10" fmla="*/ 283 w 568"/>
                <a:gd name="T11" fmla="*/ 81 h 410"/>
                <a:gd name="T12" fmla="*/ 311 w 568"/>
                <a:gd name="T13" fmla="*/ 88 h 410"/>
                <a:gd name="T14" fmla="*/ 334 w 568"/>
                <a:gd name="T15" fmla="*/ 71 h 410"/>
                <a:gd name="T16" fmla="*/ 342 w 568"/>
                <a:gd name="T17" fmla="*/ 55 h 410"/>
                <a:gd name="T18" fmla="*/ 370 w 568"/>
                <a:gd name="T19" fmla="*/ 35 h 410"/>
                <a:gd name="T20" fmla="*/ 407 w 568"/>
                <a:gd name="T21" fmla="*/ 15 h 410"/>
                <a:gd name="T22" fmla="*/ 423 w 568"/>
                <a:gd name="T23" fmla="*/ 33 h 410"/>
                <a:gd name="T24" fmla="*/ 458 w 568"/>
                <a:gd name="T25" fmla="*/ 7 h 410"/>
                <a:gd name="T26" fmla="*/ 495 w 568"/>
                <a:gd name="T27" fmla="*/ 7 h 410"/>
                <a:gd name="T28" fmla="*/ 514 w 568"/>
                <a:gd name="T29" fmla="*/ 37 h 410"/>
                <a:gd name="T30" fmla="*/ 492 w 568"/>
                <a:gd name="T31" fmla="*/ 90 h 410"/>
                <a:gd name="T32" fmla="*/ 492 w 568"/>
                <a:gd name="T33" fmla="*/ 114 h 410"/>
                <a:gd name="T34" fmla="*/ 529 w 568"/>
                <a:gd name="T35" fmla="*/ 133 h 410"/>
                <a:gd name="T36" fmla="*/ 556 w 568"/>
                <a:gd name="T37" fmla="*/ 124 h 410"/>
                <a:gd name="T38" fmla="*/ 556 w 568"/>
                <a:gd name="T39" fmla="*/ 175 h 410"/>
                <a:gd name="T40" fmla="*/ 525 w 568"/>
                <a:gd name="T41" fmla="*/ 234 h 410"/>
                <a:gd name="T42" fmla="*/ 484 w 568"/>
                <a:gd name="T43" fmla="*/ 312 h 410"/>
                <a:gd name="T44" fmla="*/ 456 w 568"/>
                <a:gd name="T45" fmla="*/ 350 h 410"/>
                <a:gd name="T46" fmla="*/ 434 w 568"/>
                <a:gd name="T47" fmla="*/ 372 h 410"/>
                <a:gd name="T48" fmla="*/ 368 w 568"/>
                <a:gd name="T49" fmla="*/ 409 h 410"/>
                <a:gd name="T50" fmla="*/ 317 w 568"/>
                <a:gd name="T51" fmla="*/ 380 h 410"/>
                <a:gd name="T52" fmla="*/ 264 w 568"/>
                <a:gd name="T53" fmla="*/ 408 h 410"/>
                <a:gd name="T54" fmla="*/ 178 w 568"/>
                <a:gd name="T55" fmla="*/ 376 h 410"/>
                <a:gd name="T56" fmla="*/ 182 w 568"/>
                <a:gd name="T57" fmla="*/ 317 h 410"/>
                <a:gd name="T58" fmla="*/ 142 w 568"/>
                <a:gd name="T59" fmla="*/ 304 h 410"/>
                <a:gd name="T60" fmla="*/ 114 w 568"/>
                <a:gd name="T61" fmla="*/ 304 h 410"/>
                <a:gd name="T62" fmla="*/ 98 w 568"/>
                <a:gd name="T63" fmla="*/ 261 h 410"/>
                <a:gd name="T64" fmla="*/ 124 w 568"/>
                <a:gd name="T65" fmla="*/ 254 h 410"/>
                <a:gd name="T66" fmla="*/ 122 w 568"/>
                <a:gd name="T67" fmla="*/ 218 h 410"/>
                <a:gd name="T68" fmla="*/ 48 w 568"/>
                <a:gd name="T69" fmla="*/ 188 h 410"/>
                <a:gd name="T70" fmla="*/ 13 w 568"/>
                <a:gd name="T71" fmla="*/ 188 h 410"/>
                <a:gd name="T72" fmla="*/ 2 w 568"/>
                <a:gd name="T73" fmla="*/ 157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8" h="410">
                  <a:moveTo>
                    <a:pt x="2" y="157"/>
                  </a:moveTo>
                  <a:lnTo>
                    <a:pt x="26" y="159"/>
                  </a:lnTo>
                  <a:lnTo>
                    <a:pt x="52" y="135"/>
                  </a:lnTo>
                  <a:lnTo>
                    <a:pt x="63" y="141"/>
                  </a:lnTo>
                  <a:lnTo>
                    <a:pt x="114" y="162"/>
                  </a:lnTo>
                  <a:lnTo>
                    <a:pt x="122" y="157"/>
                  </a:lnTo>
                  <a:lnTo>
                    <a:pt x="124" y="140"/>
                  </a:lnTo>
                  <a:lnTo>
                    <a:pt x="134" y="131"/>
                  </a:lnTo>
                  <a:lnTo>
                    <a:pt x="204" y="85"/>
                  </a:lnTo>
                  <a:lnTo>
                    <a:pt x="216" y="99"/>
                  </a:lnTo>
                  <a:lnTo>
                    <a:pt x="259" y="112"/>
                  </a:lnTo>
                  <a:lnTo>
                    <a:pt x="283" y="81"/>
                  </a:lnTo>
                  <a:lnTo>
                    <a:pt x="294" y="88"/>
                  </a:lnTo>
                  <a:lnTo>
                    <a:pt x="311" y="88"/>
                  </a:lnTo>
                  <a:lnTo>
                    <a:pt x="311" y="79"/>
                  </a:lnTo>
                  <a:lnTo>
                    <a:pt x="334" y="71"/>
                  </a:lnTo>
                  <a:lnTo>
                    <a:pt x="334" y="65"/>
                  </a:lnTo>
                  <a:lnTo>
                    <a:pt x="342" y="55"/>
                  </a:lnTo>
                  <a:lnTo>
                    <a:pt x="347" y="56"/>
                  </a:lnTo>
                  <a:lnTo>
                    <a:pt x="370" y="35"/>
                  </a:lnTo>
                  <a:lnTo>
                    <a:pt x="389" y="39"/>
                  </a:lnTo>
                  <a:lnTo>
                    <a:pt x="407" y="15"/>
                  </a:lnTo>
                  <a:lnTo>
                    <a:pt x="415" y="35"/>
                  </a:lnTo>
                  <a:lnTo>
                    <a:pt x="423" y="33"/>
                  </a:lnTo>
                  <a:lnTo>
                    <a:pt x="452" y="6"/>
                  </a:lnTo>
                  <a:lnTo>
                    <a:pt x="458" y="7"/>
                  </a:lnTo>
                  <a:lnTo>
                    <a:pt x="472" y="0"/>
                  </a:lnTo>
                  <a:lnTo>
                    <a:pt x="495" y="7"/>
                  </a:lnTo>
                  <a:lnTo>
                    <a:pt x="495" y="33"/>
                  </a:lnTo>
                  <a:lnTo>
                    <a:pt x="514" y="37"/>
                  </a:lnTo>
                  <a:lnTo>
                    <a:pt x="509" y="63"/>
                  </a:lnTo>
                  <a:lnTo>
                    <a:pt x="492" y="90"/>
                  </a:lnTo>
                  <a:lnTo>
                    <a:pt x="484" y="114"/>
                  </a:lnTo>
                  <a:lnTo>
                    <a:pt x="492" y="114"/>
                  </a:lnTo>
                  <a:lnTo>
                    <a:pt x="511" y="95"/>
                  </a:lnTo>
                  <a:lnTo>
                    <a:pt x="529" y="133"/>
                  </a:lnTo>
                  <a:lnTo>
                    <a:pt x="542" y="124"/>
                  </a:lnTo>
                  <a:lnTo>
                    <a:pt x="556" y="124"/>
                  </a:lnTo>
                  <a:lnTo>
                    <a:pt x="567" y="159"/>
                  </a:lnTo>
                  <a:lnTo>
                    <a:pt x="556" y="175"/>
                  </a:lnTo>
                  <a:lnTo>
                    <a:pt x="557" y="191"/>
                  </a:lnTo>
                  <a:lnTo>
                    <a:pt x="525" y="234"/>
                  </a:lnTo>
                  <a:lnTo>
                    <a:pt x="527" y="278"/>
                  </a:lnTo>
                  <a:lnTo>
                    <a:pt x="484" y="312"/>
                  </a:lnTo>
                  <a:lnTo>
                    <a:pt x="481" y="340"/>
                  </a:lnTo>
                  <a:lnTo>
                    <a:pt x="456" y="350"/>
                  </a:lnTo>
                  <a:lnTo>
                    <a:pt x="458" y="366"/>
                  </a:lnTo>
                  <a:lnTo>
                    <a:pt x="434" y="372"/>
                  </a:lnTo>
                  <a:lnTo>
                    <a:pt x="415" y="403"/>
                  </a:lnTo>
                  <a:lnTo>
                    <a:pt x="368" y="409"/>
                  </a:lnTo>
                  <a:lnTo>
                    <a:pt x="342" y="390"/>
                  </a:lnTo>
                  <a:lnTo>
                    <a:pt x="317" y="380"/>
                  </a:lnTo>
                  <a:lnTo>
                    <a:pt x="289" y="406"/>
                  </a:lnTo>
                  <a:lnTo>
                    <a:pt x="264" y="408"/>
                  </a:lnTo>
                  <a:lnTo>
                    <a:pt x="236" y="409"/>
                  </a:lnTo>
                  <a:lnTo>
                    <a:pt x="178" y="376"/>
                  </a:lnTo>
                  <a:lnTo>
                    <a:pt x="167" y="347"/>
                  </a:lnTo>
                  <a:lnTo>
                    <a:pt x="182" y="317"/>
                  </a:lnTo>
                  <a:lnTo>
                    <a:pt x="164" y="304"/>
                  </a:lnTo>
                  <a:lnTo>
                    <a:pt x="142" y="304"/>
                  </a:lnTo>
                  <a:lnTo>
                    <a:pt x="137" y="299"/>
                  </a:lnTo>
                  <a:lnTo>
                    <a:pt x="114" y="304"/>
                  </a:lnTo>
                  <a:lnTo>
                    <a:pt x="89" y="288"/>
                  </a:lnTo>
                  <a:lnTo>
                    <a:pt x="98" y="261"/>
                  </a:lnTo>
                  <a:lnTo>
                    <a:pt x="117" y="260"/>
                  </a:lnTo>
                  <a:lnTo>
                    <a:pt x="124" y="254"/>
                  </a:lnTo>
                  <a:lnTo>
                    <a:pt x="130" y="231"/>
                  </a:lnTo>
                  <a:lnTo>
                    <a:pt x="122" y="218"/>
                  </a:lnTo>
                  <a:lnTo>
                    <a:pt x="58" y="206"/>
                  </a:lnTo>
                  <a:lnTo>
                    <a:pt x="48" y="188"/>
                  </a:lnTo>
                  <a:lnTo>
                    <a:pt x="29" y="188"/>
                  </a:lnTo>
                  <a:lnTo>
                    <a:pt x="13" y="188"/>
                  </a:lnTo>
                  <a:lnTo>
                    <a:pt x="0" y="167"/>
                  </a:lnTo>
                  <a:lnTo>
                    <a:pt x="2" y="157"/>
                  </a:lnTo>
                  <a:lnTo>
                    <a:pt x="2" y="15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福建">
              <a:hlinkClick r:id="" action="ppaction://macro?name=Slide1.福建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82114F9A-68EF-4F2A-874C-0F0117831533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416813" y="3621008"/>
              <a:ext cx="336456" cy="439335"/>
            </a:xfrm>
            <a:custGeom>
              <a:avLst/>
              <a:gdLst>
                <a:gd name="T0" fmla="*/ 0 w 309"/>
                <a:gd name="T1" fmla="*/ 299 h 389"/>
                <a:gd name="T2" fmla="*/ 11 w 309"/>
                <a:gd name="T3" fmla="*/ 232 h 389"/>
                <a:gd name="T4" fmla="*/ 22 w 309"/>
                <a:gd name="T5" fmla="*/ 214 h 389"/>
                <a:gd name="T6" fmla="*/ 26 w 309"/>
                <a:gd name="T7" fmla="*/ 195 h 389"/>
                <a:gd name="T8" fmla="*/ 41 w 309"/>
                <a:gd name="T9" fmla="*/ 168 h 389"/>
                <a:gd name="T10" fmla="*/ 33 w 309"/>
                <a:gd name="T11" fmla="*/ 157 h 389"/>
                <a:gd name="T12" fmla="*/ 35 w 309"/>
                <a:gd name="T13" fmla="*/ 134 h 389"/>
                <a:gd name="T14" fmla="*/ 66 w 309"/>
                <a:gd name="T15" fmla="*/ 98 h 389"/>
                <a:gd name="T16" fmla="*/ 63 w 309"/>
                <a:gd name="T17" fmla="*/ 75 h 389"/>
                <a:gd name="T18" fmla="*/ 85 w 309"/>
                <a:gd name="T19" fmla="*/ 40 h 389"/>
                <a:gd name="T20" fmla="*/ 105 w 309"/>
                <a:gd name="T21" fmla="*/ 45 h 389"/>
                <a:gd name="T22" fmla="*/ 146 w 309"/>
                <a:gd name="T23" fmla="*/ 16 h 389"/>
                <a:gd name="T24" fmla="*/ 153 w 309"/>
                <a:gd name="T25" fmla="*/ 0 h 389"/>
                <a:gd name="T26" fmla="*/ 177 w 309"/>
                <a:gd name="T27" fmla="*/ 5 h 389"/>
                <a:gd name="T28" fmla="*/ 190 w 309"/>
                <a:gd name="T29" fmla="*/ 37 h 389"/>
                <a:gd name="T30" fmla="*/ 201 w 309"/>
                <a:gd name="T31" fmla="*/ 61 h 389"/>
                <a:gd name="T32" fmla="*/ 226 w 309"/>
                <a:gd name="T33" fmla="*/ 61 h 389"/>
                <a:gd name="T34" fmla="*/ 244 w 309"/>
                <a:gd name="T35" fmla="*/ 40 h 389"/>
                <a:gd name="T36" fmla="*/ 267 w 309"/>
                <a:gd name="T37" fmla="*/ 64 h 389"/>
                <a:gd name="T38" fmla="*/ 308 w 309"/>
                <a:gd name="T39" fmla="*/ 48 h 389"/>
                <a:gd name="T40" fmla="*/ 282 w 309"/>
                <a:gd name="T41" fmla="*/ 112 h 389"/>
                <a:gd name="T42" fmla="*/ 267 w 309"/>
                <a:gd name="T43" fmla="*/ 104 h 389"/>
                <a:gd name="T44" fmla="*/ 256 w 309"/>
                <a:gd name="T45" fmla="*/ 109 h 389"/>
                <a:gd name="T46" fmla="*/ 255 w 309"/>
                <a:gd name="T47" fmla="*/ 115 h 389"/>
                <a:gd name="T48" fmla="*/ 269 w 309"/>
                <a:gd name="T49" fmla="*/ 131 h 389"/>
                <a:gd name="T50" fmla="*/ 266 w 309"/>
                <a:gd name="T51" fmla="*/ 189 h 389"/>
                <a:gd name="T52" fmla="*/ 269 w 309"/>
                <a:gd name="T53" fmla="*/ 208 h 389"/>
                <a:gd name="T54" fmla="*/ 266 w 309"/>
                <a:gd name="T55" fmla="*/ 213 h 389"/>
                <a:gd name="T56" fmla="*/ 249 w 309"/>
                <a:gd name="T57" fmla="*/ 209 h 389"/>
                <a:gd name="T58" fmla="*/ 238 w 309"/>
                <a:gd name="T59" fmla="*/ 220 h 389"/>
                <a:gd name="T60" fmla="*/ 245 w 309"/>
                <a:gd name="T61" fmla="*/ 235 h 389"/>
                <a:gd name="T62" fmla="*/ 225 w 309"/>
                <a:gd name="T63" fmla="*/ 255 h 389"/>
                <a:gd name="T64" fmla="*/ 229 w 309"/>
                <a:gd name="T65" fmla="*/ 263 h 389"/>
                <a:gd name="T66" fmla="*/ 208 w 309"/>
                <a:gd name="T67" fmla="*/ 273 h 389"/>
                <a:gd name="T68" fmla="*/ 211 w 309"/>
                <a:gd name="T69" fmla="*/ 289 h 389"/>
                <a:gd name="T70" fmla="*/ 205 w 309"/>
                <a:gd name="T71" fmla="*/ 296 h 389"/>
                <a:gd name="T72" fmla="*/ 177 w 309"/>
                <a:gd name="T73" fmla="*/ 296 h 389"/>
                <a:gd name="T74" fmla="*/ 162 w 309"/>
                <a:gd name="T75" fmla="*/ 309 h 389"/>
                <a:gd name="T76" fmla="*/ 160 w 309"/>
                <a:gd name="T77" fmla="*/ 314 h 389"/>
                <a:gd name="T78" fmla="*/ 173 w 309"/>
                <a:gd name="T79" fmla="*/ 323 h 389"/>
                <a:gd name="T80" fmla="*/ 159 w 309"/>
                <a:gd name="T81" fmla="*/ 345 h 389"/>
                <a:gd name="T82" fmla="*/ 140 w 309"/>
                <a:gd name="T83" fmla="*/ 370 h 389"/>
                <a:gd name="T84" fmla="*/ 132 w 309"/>
                <a:gd name="T85" fmla="*/ 367 h 389"/>
                <a:gd name="T86" fmla="*/ 112 w 309"/>
                <a:gd name="T87" fmla="*/ 388 h 389"/>
                <a:gd name="T88" fmla="*/ 90 w 309"/>
                <a:gd name="T89" fmla="*/ 340 h 389"/>
                <a:gd name="T90" fmla="*/ 71 w 309"/>
                <a:gd name="T91" fmla="*/ 314 h 389"/>
                <a:gd name="T92" fmla="*/ 57 w 309"/>
                <a:gd name="T93" fmla="*/ 316 h 389"/>
                <a:gd name="T94" fmla="*/ 48 w 309"/>
                <a:gd name="T95" fmla="*/ 309 h 389"/>
                <a:gd name="T96" fmla="*/ 0 w 309"/>
                <a:gd name="T97" fmla="*/ 299 h 389"/>
                <a:gd name="T98" fmla="*/ 0 w 309"/>
                <a:gd name="T99" fmla="*/ 29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9" h="389">
                  <a:moveTo>
                    <a:pt x="0" y="299"/>
                  </a:moveTo>
                  <a:lnTo>
                    <a:pt x="11" y="232"/>
                  </a:lnTo>
                  <a:lnTo>
                    <a:pt x="22" y="214"/>
                  </a:lnTo>
                  <a:lnTo>
                    <a:pt x="26" y="195"/>
                  </a:lnTo>
                  <a:lnTo>
                    <a:pt x="41" y="168"/>
                  </a:lnTo>
                  <a:lnTo>
                    <a:pt x="33" y="157"/>
                  </a:lnTo>
                  <a:lnTo>
                    <a:pt x="35" y="134"/>
                  </a:lnTo>
                  <a:lnTo>
                    <a:pt x="66" y="98"/>
                  </a:lnTo>
                  <a:lnTo>
                    <a:pt x="63" y="75"/>
                  </a:lnTo>
                  <a:lnTo>
                    <a:pt x="85" y="40"/>
                  </a:lnTo>
                  <a:lnTo>
                    <a:pt x="105" y="45"/>
                  </a:lnTo>
                  <a:lnTo>
                    <a:pt x="146" y="16"/>
                  </a:lnTo>
                  <a:lnTo>
                    <a:pt x="153" y="0"/>
                  </a:lnTo>
                  <a:lnTo>
                    <a:pt x="177" y="5"/>
                  </a:lnTo>
                  <a:lnTo>
                    <a:pt x="190" y="37"/>
                  </a:lnTo>
                  <a:lnTo>
                    <a:pt x="201" y="61"/>
                  </a:lnTo>
                  <a:lnTo>
                    <a:pt x="226" y="61"/>
                  </a:lnTo>
                  <a:lnTo>
                    <a:pt x="244" y="40"/>
                  </a:lnTo>
                  <a:lnTo>
                    <a:pt x="267" y="64"/>
                  </a:lnTo>
                  <a:lnTo>
                    <a:pt x="308" y="48"/>
                  </a:lnTo>
                  <a:lnTo>
                    <a:pt x="282" y="112"/>
                  </a:lnTo>
                  <a:lnTo>
                    <a:pt x="267" y="104"/>
                  </a:lnTo>
                  <a:lnTo>
                    <a:pt x="256" y="109"/>
                  </a:lnTo>
                  <a:lnTo>
                    <a:pt x="255" y="115"/>
                  </a:lnTo>
                  <a:lnTo>
                    <a:pt x="269" y="131"/>
                  </a:lnTo>
                  <a:lnTo>
                    <a:pt x="266" y="189"/>
                  </a:lnTo>
                  <a:lnTo>
                    <a:pt x="269" y="208"/>
                  </a:lnTo>
                  <a:lnTo>
                    <a:pt x="266" y="213"/>
                  </a:lnTo>
                  <a:lnTo>
                    <a:pt x="249" y="209"/>
                  </a:lnTo>
                  <a:lnTo>
                    <a:pt x="238" y="220"/>
                  </a:lnTo>
                  <a:lnTo>
                    <a:pt x="245" y="235"/>
                  </a:lnTo>
                  <a:lnTo>
                    <a:pt x="225" y="255"/>
                  </a:lnTo>
                  <a:lnTo>
                    <a:pt x="229" y="263"/>
                  </a:lnTo>
                  <a:lnTo>
                    <a:pt x="208" y="273"/>
                  </a:lnTo>
                  <a:lnTo>
                    <a:pt x="211" y="289"/>
                  </a:lnTo>
                  <a:lnTo>
                    <a:pt x="205" y="296"/>
                  </a:lnTo>
                  <a:lnTo>
                    <a:pt x="177" y="296"/>
                  </a:lnTo>
                  <a:lnTo>
                    <a:pt x="162" y="309"/>
                  </a:lnTo>
                  <a:lnTo>
                    <a:pt x="160" y="314"/>
                  </a:lnTo>
                  <a:lnTo>
                    <a:pt x="173" y="323"/>
                  </a:lnTo>
                  <a:lnTo>
                    <a:pt x="159" y="345"/>
                  </a:lnTo>
                  <a:lnTo>
                    <a:pt x="140" y="370"/>
                  </a:lnTo>
                  <a:lnTo>
                    <a:pt x="132" y="367"/>
                  </a:lnTo>
                  <a:lnTo>
                    <a:pt x="112" y="388"/>
                  </a:lnTo>
                  <a:lnTo>
                    <a:pt x="90" y="340"/>
                  </a:lnTo>
                  <a:lnTo>
                    <a:pt x="71" y="314"/>
                  </a:lnTo>
                  <a:lnTo>
                    <a:pt x="57" y="316"/>
                  </a:lnTo>
                  <a:lnTo>
                    <a:pt x="48" y="309"/>
                  </a:lnTo>
                  <a:lnTo>
                    <a:pt x="0" y="299"/>
                  </a:lnTo>
                  <a:lnTo>
                    <a:pt x="0" y="299"/>
                  </a:lnTo>
                </a:path>
              </a:pathLst>
            </a:custGeom>
            <a:solidFill>
              <a:srgbClr val="EEAF2B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江西">
              <a:hlinkClick r:id="" action="ppaction://macro?name=Slide1.江西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D69E99ED-4F0D-475C-BF76-719CFE0E5FDA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216538" y="3471225"/>
              <a:ext cx="373467" cy="539699"/>
            </a:xfrm>
            <a:custGeom>
              <a:avLst/>
              <a:gdLst>
                <a:gd name="T0" fmla="*/ 7 w 341"/>
                <a:gd name="T1" fmla="*/ 103 h 473"/>
                <a:gd name="T2" fmla="*/ 29 w 341"/>
                <a:gd name="T3" fmla="*/ 146 h 473"/>
                <a:gd name="T4" fmla="*/ 32 w 341"/>
                <a:gd name="T5" fmla="*/ 168 h 473"/>
                <a:gd name="T6" fmla="*/ 20 w 341"/>
                <a:gd name="T7" fmla="*/ 190 h 473"/>
                <a:gd name="T8" fmla="*/ 3 w 341"/>
                <a:gd name="T9" fmla="*/ 203 h 473"/>
                <a:gd name="T10" fmla="*/ 0 w 341"/>
                <a:gd name="T11" fmla="*/ 243 h 473"/>
                <a:gd name="T12" fmla="*/ 5 w 341"/>
                <a:gd name="T13" fmla="*/ 249 h 473"/>
                <a:gd name="T14" fmla="*/ 14 w 341"/>
                <a:gd name="T15" fmla="*/ 245 h 473"/>
                <a:gd name="T16" fmla="*/ 20 w 341"/>
                <a:gd name="T17" fmla="*/ 249 h 473"/>
                <a:gd name="T18" fmla="*/ 20 w 341"/>
                <a:gd name="T19" fmla="*/ 275 h 473"/>
                <a:gd name="T20" fmla="*/ 32 w 341"/>
                <a:gd name="T21" fmla="*/ 305 h 473"/>
                <a:gd name="T22" fmla="*/ 45 w 341"/>
                <a:gd name="T23" fmla="*/ 310 h 473"/>
                <a:gd name="T24" fmla="*/ 46 w 341"/>
                <a:gd name="T25" fmla="*/ 354 h 473"/>
                <a:gd name="T26" fmla="*/ 38 w 341"/>
                <a:gd name="T27" fmla="*/ 384 h 473"/>
                <a:gd name="T28" fmla="*/ 46 w 341"/>
                <a:gd name="T29" fmla="*/ 398 h 473"/>
                <a:gd name="T30" fmla="*/ 61 w 341"/>
                <a:gd name="T31" fmla="*/ 412 h 473"/>
                <a:gd name="T32" fmla="*/ 96 w 341"/>
                <a:gd name="T33" fmla="*/ 402 h 473"/>
                <a:gd name="T34" fmla="*/ 102 w 341"/>
                <a:gd name="T35" fmla="*/ 416 h 473"/>
                <a:gd name="T36" fmla="*/ 92 w 341"/>
                <a:gd name="T37" fmla="*/ 430 h 473"/>
                <a:gd name="T38" fmla="*/ 74 w 341"/>
                <a:gd name="T39" fmla="*/ 458 h 473"/>
                <a:gd name="T40" fmla="*/ 74 w 341"/>
                <a:gd name="T41" fmla="*/ 465 h 473"/>
                <a:gd name="T42" fmla="*/ 84 w 341"/>
                <a:gd name="T43" fmla="*/ 472 h 473"/>
                <a:gd name="T44" fmla="*/ 158 w 341"/>
                <a:gd name="T45" fmla="*/ 443 h 473"/>
                <a:gd name="T46" fmla="*/ 185 w 341"/>
                <a:gd name="T47" fmla="*/ 458 h 473"/>
                <a:gd name="T48" fmla="*/ 192 w 341"/>
                <a:gd name="T49" fmla="*/ 450 h 473"/>
                <a:gd name="T50" fmla="*/ 185 w 341"/>
                <a:gd name="T51" fmla="*/ 434 h 473"/>
                <a:gd name="T52" fmla="*/ 187 w 341"/>
                <a:gd name="T53" fmla="*/ 424 h 473"/>
                <a:gd name="T54" fmla="*/ 198 w 341"/>
                <a:gd name="T55" fmla="*/ 357 h 473"/>
                <a:gd name="T56" fmla="*/ 209 w 341"/>
                <a:gd name="T57" fmla="*/ 339 h 473"/>
                <a:gd name="T58" fmla="*/ 213 w 341"/>
                <a:gd name="T59" fmla="*/ 320 h 473"/>
                <a:gd name="T60" fmla="*/ 228 w 341"/>
                <a:gd name="T61" fmla="*/ 293 h 473"/>
                <a:gd name="T62" fmla="*/ 220 w 341"/>
                <a:gd name="T63" fmla="*/ 282 h 473"/>
                <a:gd name="T64" fmla="*/ 222 w 341"/>
                <a:gd name="T65" fmla="*/ 259 h 473"/>
                <a:gd name="T66" fmla="*/ 253 w 341"/>
                <a:gd name="T67" fmla="*/ 223 h 473"/>
                <a:gd name="T68" fmla="*/ 250 w 341"/>
                <a:gd name="T69" fmla="*/ 200 h 473"/>
                <a:gd name="T70" fmla="*/ 272 w 341"/>
                <a:gd name="T71" fmla="*/ 165 h 473"/>
                <a:gd name="T72" fmla="*/ 292 w 341"/>
                <a:gd name="T73" fmla="*/ 170 h 473"/>
                <a:gd name="T74" fmla="*/ 333 w 341"/>
                <a:gd name="T75" fmla="*/ 141 h 473"/>
                <a:gd name="T76" fmla="*/ 340 w 341"/>
                <a:gd name="T77" fmla="*/ 125 h 473"/>
                <a:gd name="T78" fmla="*/ 314 w 341"/>
                <a:gd name="T79" fmla="*/ 77 h 473"/>
                <a:gd name="T80" fmla="*/ 298 w 341"/>
                <a:gd name="T81" fmla="*/ 53 h 473"/>
                <a:gd name="T82" fmla="*/ 308 w 341"/>
                <a:gd name="T83" fmla="*/ 41 h 473"/>
                <a:gd name="T84" fmla="*/ 294 w 341"/>
                <a:gd name="T85" fmla="*/ 28 h 473"/>
                <a:gd name="T86" fmla="*/ 254 w 341"/>
                <a:gd name="T87" fmla="*/ 28 h 473"/>
                <a:gd name="T88" fmla="*/ 238 w 341"/>
                <a:gd name="T89" fmla="*/ 10 h 473"/>
                <a:gd name="T90" fmla="*/ 207 w 341"/>
                <a:gd name="T91" fmla="*/ 40 h 473"/>
                <a:gd name="T92" fmla="*/ 195 w 341"/>
                <a:gd name="T93" fmla="*/ 35 h 473"/>
                <a:gd name="T94" fmla="*/ 209 w 341"/>
                <a:gd name="T95" fmla="*/ 11 h 473"/>
                <a:gd name="T96" fmla="*/ 207 w 341"/>
                <a:gd name="T97" fmla="*/ 3 h 473"/>
                <a:gd name="T98" fmla="*/ 195 w 341"/>
                <a:gd name="T99" fmla="*/ 0 h 473"/>
                <a:gd name="T100" fmla="*/ 158 w 341"/>
                <a:gd name="T101" fmla="*/ 20 h 473"/>
                <a:gd name="T102" fmla="*/ 130 w 341"/>
                <a:gd name="T103" fmla="*/ 30 h 473"/>
                <a:gd name="T104" fmla="*/ 106 w 341"/>
                <a:gd name="T105" fmla="*/ 28 h 473"/>
                <a:gd name="T106" fmla="*/ 53 w 341"/>
                <a:gd name="T107" fmla="*/ 75 h 473"/>
                <a:gd name="T108" fmla="*/ 26 w 341"/>
                <a:gd name="T109" fmla="*/ 84 h 473"/>
                <a:gd name="T110" fmla="*/ 7 w 341"/>
                <a:gd name="T111" fmla="*/ 103 h 473"/>
                <a:gd name="T112" fmla="*/ 7 w 341"/>
                <a:gd name="T113" fmla="*/ 10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1" h="473">
                  <a:moveTo>
                    <a:pt x="7" y="103"/>
                  </a:moveTo>
                  <a:lnTo>
                    <a:pt x="29" y="146"/>
                  </a:lnTo>
                  <a:lnTo>
                    <a:pt x="32" y="168"/>
                  </a:lnTo>
                  <a:lnTo>
                    <a:pt x="20" y="190"/>
                  </a:lnTo>
                  <a:lnTo>
                    <a:pt x="3" y="203"/>
                  </a:lnTo>
                  <a:lnTo>
                    <a:pt x="0" y="243"/>
                  </a:lnTo>
                  <a:lnTo>
                    <a:pt x="5" y="249"/>
                  </a:lnTo>
                  <a:lnTo>
                    <a:pt x="14" y="245"/>
                  </a:lnTo>
                  <a:lnTo>
                    <a:pt x="20" y="249"/>
                  </a:lnTo>
                  <a:lnTo>
                    <a:pt x="20" y="275"/>
                  </a:lnTo>
                  <a:lnTo>
                    <a:pt x="32" y="305"/>
                  </a:lnTo>
                  <a:lnTo>
                    <a:pt x="45" y="310"/>
                  </a:lnTo>
                  <a:lnTo>
                    <a:pt x="46" y="354"/>
                  </a:lnTo>
                  <a:lnTo>
                    <a:pt x="38" y="384"/>
                  </a:lnTo>
                  <a:lnTo>
                    <a:pt x="46" y="398"/>
                  </a:lnTo>
                  <a:lnTo>
                    <a:pt x="61" y="412"/>
                  </a:lnTo>
                  <a:lnTo>
                    <a:pt x="96" y="402"/>
                  </a:lnTo>
                  <a:lnTo>
                    <a:pt x="102" y="416"/>
                  </a:lnTo>
                  <a:lnTo>
                    <a:pt x="92" y="430"/>
                  </a:lnTo>
                  <a:lnTo>
                    <a:pt x="74" y="458"/>
                  </a:lnTo>
                  <a:lnTo>
                    <a:pt x="74" y="465"/>
                  </a:lnTo>
                  <a:lnTo>
                    <a:pt x="84" y="472"/>
                  </a:lnTo>
                  <a:lnTo>
                    <a:pt x="158" y="443"/>
                  </a:lnTo>
                  <a:lnTo>
                    <a:pt x="185" y="458"/>
                  </a:lnTo>
                  <a:lnTo>
                    <a:pt x="192" y="450"/>
                  </a:lnTo>
                  <a:lnTo>
                    <a:pt x="185" y="434"/>
                  </a:lnTo>
                  <a:lnTo>
                    <a:pt x="187" y="424"/>
                  </a:lnTo>
                  <a:lnTo>
                    <a:pt x="198" y="357"/>
                  </a:lnTo>
                  <a:lnTo>
                    <a:pt x="209" y="339"/>
                  </a:lnTo>
                  <a:lnTo>
                    <a:pt x="213" y="320"/>
                  </a:lnTo>
                  <a:lnTo>
                    <a:pt x="228" y="293"/>
                  </a:lnTo>
                  <a:lnTo>
                    <a:pt x="220" y="282"/>
                  </a:lnTo>
                  <a:lnTo>
                    <a:pt x="222" y="259"/>
                  </a:lnTo>
                  <a:lnTo>
                    <a:pt x="253" y="223"/>
                  </a:lnTo>
                  <a:lnTo>
                    <a:pt x="250" y="200"/>
                  </a:lnTo>
                  <a:lnTo>
                    <a:pt x="272" y="165"/>
                  </a:lnTo>
                  <a:lnTo>
                    <a:pt x="292" y="170"/>
                  </a:lnTo>
                  <a:lnTo>
                    <a:pt x="333" y="141"/>
                  </a:lnTo>
                  <a:lnTo>
                    <a:pt x="340" y="125"/>
                  </a:lnTo>
                  <a:lnTo>
                    <a:pt x="314" y="77"/>
                  </a:lnTo>
                  <a:lnTo>
                    <a:pt x="298" y="53"/>
                  </a:lnTo>
                  <a:lnTo>
                    <a:pt x="308" y="41"/>
                  </a:lnTo>
                  <a:lnTo>
                    <a:pt x="294" y="28"/>
                  </a:lnTo>
                  <a:lnTo>
                    <a:pt x="254" y="28"/>
                  </a:lnTo>
                  <a:lnTo>
                    <a:pt x="238" y="10"/>
                  </a:lnTo>
                  <a:lnTo>
                    <a:pt x="207" y="40"/>
                  </a:lnTo>
                  <a:lnTo>
                    <a:pt x="195" y="35"/>
                  </a:lnTo>
                  <a:lnTo>
                    <a:pt x="209" y="11"/>
                  </a:lnTo>
                  <a:lnTo>
                    <a:pt x="207" y="3"/>
                  </a:lnTo>
                  <a:lnTo>
                    <a:pt x="195" y="0"/>
                  </a:lnTo>
                  <a:lnTo>
                    <a:pt x="158" y="20"/>
                  </a:lnTo>
                  <a:lnTo>
                    <a:pt x="130" y="30"/>
                  </a:lnTo>
                  <a:lnTo>
                    <a:pt x="106" y="28"/>
                  </a:lnTo>
                  <a:lnTo>
                    <a:pt x="53" y="75"/>
                  </a:lnTo>
                  <a:lnTo>
                    <a:pt x="26" y="84"/>
                  </a:lnTo>
                  <a:lnTo>
                    <a:pt x="7" y="103"/>
                  </a:lnTo>
                  <a:lnTo>
                    <a:pt x="7" y="10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湖南">
              <a:hlinkClick r:id="" action="ppaction://macro?name=Slide1.湖南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A6280816-90CB-471E-A721-D0A7CC7E88DC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852091" y="3502768"/>
              <a:ext cx="425617" cy="499932"/>
            </a:xfrm>
            <a:custGeom>
              <a:avLst/>
              <a:gdLst>
                <a:gd name="T0" fmla="*/ 335 w 392"/>
                <a:gd name="T1" fmla="*/ 54 h 439"/>
                <a:gd name="T2" fmla="*/ 328 w 392"/>
                <a:gd name="T3" fmla="*/ 16 h 439"/>
                <a:gd name="T4" fmla="*/ 300 w 392"/>
                <a:gd name="T5" fmla="*/ 22 h 439"/>
                <a:gd name="T6" fmla="*/ 278 w 392"/>
                <a:gd name="T7" fmla="*/ 35 h 439"/>
                <a:gd name="T8" fmla="*/ 258 w 392"/>
                <a:gd name="T9" fmla="*/ 19 h 439"/>
                <a:gd name="T10" fmla="*/ 220 w 392"/>
                <a:gd name="T11" fmla="*/ 26 h 439"/>
                <a:gd name="T12" fmla="*/ 106 w 392"/>
                <a:gd name="T13" fmla="*/ 0 h 439"/>
                <a:gd name="T14" fmla="*/ 115 w 392"/>
                <a:gd name="T15" fmla="*/ 29 h 439"/>
                <a:gd name="T16" fmla="*/ 62 w 392"/>
                <a:gd name="T17" fmla="*/ 29 h 439"/>
                <a:gd name="T18" fmla="*/ 18 w 392"/>
                <a:gd name="T19" fmla="*/ 84 h 439"/>
                <a:gd name="T20" fmla="*/ 36 w 392"/>
                <a:gd name="T21" fmla="*/ 210 h 439"/>
                <a:gd name="T22" fmla="*/ 4 w 392"/>
                <a:gd name="T23" fmla="*/ 255 h 439"/>
                <a:gd name="T24" fmla="*/ 48 w 392"/>
                <a:gd name="T25" fmla="*/ 260 h 439"/>
                <a:gd name="T26" fmla="*/ 57 w 392"/>
                <a:gd name="T27" fmla="*/ 340 h 439"/>
                <a:gd name="T28" fmla="*/ 94 w 392"/>
                <a:gd name="T29" fmla="*/ 320 h 439"/>
                <a:gd name="T30" fmla="*/ 110 w 392"/>
                <a:gd name="T31" fmla="*/ 338 h 439"/>
                <a:gd name="T32" fmla="*/ 145 w 392"/>
                <a:gd name="T33" fmla="*/ 312 h 439"/>
                <a:gd name="T34" fmla="*/ 182 w 392"/>
                <a:gd name="T35" fmla="*/ 312 h 439"/>
                <a:gd name="T36" fmla="*/ 201 w 392"/>
                <a:gd name="T37" fmla="*/ 342 h 439"/>
                <a:gd name="T38" fmla="*/ 179 w 392"/>
                <a:gd name="T39" fmla="*/ 395 h 439"/>
                <a:gd name="T40" fmla="*/ 179 w 392"/>
                <a:gd name="T41" fmla="*/ 419 h 439"/>
                <a:gd name="T42" fmla="*/ 216 w 392"/>
                <a:gd name="T43" fmla="*/ 438 h 439"/>
                <a:gd name="T44" fmla="*/ 243 w 392"/>
                <a:gd name="T45" fmla="*/ 429 h 439"/>
                <a:gd name="T46" fmla="*/ 258 w 392"/>
                <a:gd name="T47" fmla="*/ 395 h 439"/>
                <a:gd name="T48" fmla="*/ 284 w 392"/>
                <a:gd name="T49" fmla="*/ 390 h 439"/>
                <a:gd name="T50" fmla="*/ 321 w 392"/>
                <a:gd name="T51" fmla="*/ 393 h 439"/>
                <a:gd name="T52" fmla="*/ 316 w 392"/>
                <a:gd name="T53" fmla="*/ 371 h 439"/>
                <a:gd name="T54" fmla="*/ 371 w 392"/>
                <a:gd name="T55" fmla="*/ 364 h 439"/>
                <a:gd name="T56" fmla="*/ 383 w 392"/>
                <a:gd name="T57" fmla="*/ 338 h 439"/>
                <a:gd name="T58" fmla="*/ 390 w 392"/>
                <a:gd name="T59" fmla="*/ 264 h 439"/>
                <a:gd name="T60" fmla="*/ 365 w 392"/>
                <a:gd name="T61" fmla="*/ 229 h 439"/>
                <a:gd name="T62" fmla="*/ 359 w 392"/>
                <a:gd name="T63" fmla="*/ 199 h 439"/>
                <a:gd name="T64" fmla="*/ 345 w 392"/>
                <a:gd name="T65" fmla="*/ 197 h 439"/>
                <a:gd name="T66" fmla="*/ 365 w 392"/>
                <a:gd name="T67" fmla="*/ 144 h 439"/>
                <a:gd name="T68" fmla="*/ 374 w 392"/>
                <a:gd name="T69" fmla="*/ 100 h 439"/>
                <a:gd name="T70" fmla="*/ 352 w 392"/>
                <a:gd name="T71" fmla="*/ 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2" h="439">
                  <a:moveTo>
                    <a:pt x="352" y="57"/>
                  </a:moveTo>
                  <a:lnTo>
                    <a:pt x="335" y="54"/>
                  </a:lnTo>
                  <a:lnTo>
                    <a:pt x="328" y="43"/>
                  </a:lnTo>
                  <a:lnTo>
                    <a:pt x="328" y="16"/>
                  </a:lnTo>
                  <a:lnTo>
                    <a:pt x="318" y="4"/>
                  </a:lnTo>
                  <a:lnTo>
                    <a:pt x="300" y="22"/>
                  </a:lnTo>
                  <a:lnTo>
                    <a:pt x="292" y="35"/>
                  </a:lnTo>
                  <a:lnTo>
                    <a:pt x="278" y="35"/>
                  </a:lnTo>
                  <a:lnTo>
                    <a:pt x="275" y="14"/>
                  </a:lnTo>
                  <a:lnTo>
                    <a:pt x="258" y="19"/>
                  </a:lnTo>
                  <a:lnTo>
                    <a:pt x="236" y="35"/>
                  </a:lnTo>
                  <a:lnTo>
                    <a:pt x="220" y="26"/>
                  </a:lnTo>
                  <a:lnTo>
                    <a:pt x="191" y="6"/>
                  </a:lnTo>
                  <a:lnTo>
                    <a:pt x="106" y="0"/>
                  </a:lnTo>
                  <a:lnTo>
                    <a:pt x="97" y="9"/>
                  </a:lnTo>
                  <a:lnTo>
                    <a:pt x="115" y="29"/>
                  </a:lnTo>
                  <a:lnTo>
                    <a:pt x="94" y="43"/>
                  </a:lnTo>
                  <a:lnTo>
                    <a:pt x="62" y="29"/>
                  </a:lnTo>
                  <a:lnTo>
                    <a:pt x="29" y="57"/>
                  </a:lnTo>
                  <a:lnTo>
                    <a:pt x="18" y="84"/>
                  </a:lnTo>
                  <a:lnTo>
                    <a:pt x="21" y="144"/>
                  </a:lnTo>
                  <a:lnTo>
                    <a:pt x="36" y="210"/>
                  </a:lnTo>
                  <a:lnTo>
                    <a:pt x="0" y="249"/>
                  </a:lnTo>
                  <a:lnTo>
                    <a:pt x="4" y="255"/>
                  </a:lnTo>
                  <a:lnTo>
                    <a:pt x="36" y="245"/>
                  </a:lnTo>
                  <a:lnTo>
                    <a:pt x="48" y="260"/>
                  </a:lnTo>
                  <a:lnTo>
                    <a:pt x="39" y="306"/>
                  </a:lnTo>
                  <a:lnTo>
                    <a:pt x="57" y="340"/>
                  </a:lnTo>
                  <a:lnTo>
                    <a:pt x="76" y="344"/>
                  </a:lnTo>
                  <a:lnTo>
                    <a:pt x="94" y="320"/>
                  </a:lnTo>
                  <a:lnTo>
                    <a:pt x="102" y="340"/>
                  </a:lnTo>
                  <a:lnTo>
                    <a:pt x="110" y="338"/>
                  </a:lnTo>
                  <a:lnTo>
                    <a:pt x="139" y="311"/>
                  </a:lnTo>
                  <a:lnTo>
                    <a:pt x="145" y="312"/>
                  </a:lnTo>
                  <a:lnTo>
                    <a:pt x="159" y="305"/>
                  </a:lnTo>
                  <a:lnTo>
                    <a:pt x="182" y="312"/>
                  </a:lnTo>
                  <a:lnTo>
                    <a:pt x="182" y="338"/>
                  </a:lnTo>
                  <a:lnTo>
                    <a:pt x="201" y="342"/>
                  </a:lnTo>
                  <a:lnTo>
                    <a:pt x="196" y="368"/>
                  </a:lnTo>
                  <a:lnTo>
                    <a:pt x="179" y="395"/>
                  </a:lnTo>
                  <a:lnTo>
                    <a:pt x="171" y="419"/>
                  </a:lnTo>
                  <a:lnTo>
                    <a:pt x="179" y="419"/>
                  </a:lnTo>
                  <a:lnTo>
                    <a:pt x="198" y="400"/>
                  </a:lnTo>
                  <a:lnTo>
                    <a:pt x="216" y="438"/>
                  </a:lnTo>
                  <a:lnTo>
                    <a:pt x="229" y="429"/>
                  </a:lnTo>
                  <a:lnTo>
                    <a:pt x="243" y="429"/>
                  </a:lnTo>
                  <a:lnTo>
                    <a:pt x="258" y="417"/>
                  </a:lnTo>
                  <a:lnTo>
                    <a:pt x="258" y="395"/>
                  </a:lnTo>
                  <a:lnTo>
                    <a:pt x="265" y="388"/>
                  </a:lnTo>
                  <a:lnTo>
                    <a:pt x="284" y="390"/>
                  </a:lnTo>
                  <a:lnTo>
                    <a:pt x="316" y="404"/>
                  </a:lnTo>
                  <a:lnTo>
                    <a:pt x="321" y="393"/>
                  </a:lnTo>
                  <a:lnTo>
                    <a:pt x="313" y="380"/>
                  </a:lnTo>
                  <a:lnTo>
                    <a:pt x="316" y="371"/>
                  </a:lnTo>
                  <a:lnTo>
                    <a:pt x="335" y="354"/>
                  </a:lnTo>
                  <a:lnTo>
                    <a:pt x="371" y="364"/>
                  </a:lnTo>
                  <a:lnTo>
                    <a:pt x="391" y="352"/>
                  </a:lnTo>
                  <a:lnTo>
                    <a:pt x="383" y="338"/>
                  </a:lnTo>
                  <a:lnTo>
                    <a:pt x="391" y="308"/>
                  </a:lnTo>
                  <a:lnTo>
                    <a:pt x="390" y="264"/>
                  </a:lnTo>
                  <a:lnTo>
                    <a:pt x="377" y="259"/>
                  </a:lnTo>
                  <a:lnTo>
                    <a:pt x="365" y="229"/>
                  </a:lnTo>
                  <a:lnTo>
                    <a:pt x="365" y="203"/>
                  </a:lnTo>
                  <a:lnTo>
                    <a:pt x="359" y="199"/>
                  </a:lnTo>
                  <a:lnTo>
                    <a:pt x="350" y="203"/>
                  </a:lnTo>
                  <a:lnTo>
                    <a:pt x="345" y="197"/>
                  </a:lnTo>
                  <a:lnTo>
                    <a:pt x="348" y="157"/>
                  </a:lnTo>
                  <a:lnTo>
                    <a:pt x="365" y="144"/>
                  </a:lnTo>
                  <a:lnTo>
                    <a:pt x="377" y="122"/>
                  </a:lnTo>
                  <a:lnTo>
                    <a:pt x="374" y="100"/>
                  </a:lnTo>
                  <a:lnTo>
                    <a:pt x="352" y="57"/>
                  </a:lnTo>
                  <a:lnTo>
                    <a:pt x="352" y="5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贵州">
              <a:hlinkClick r:id="" action="ppaction://macro?name=Slide1.贵州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43509955-D2D2-4D88-B819-E2510B11D172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432008" y="3582353"/>
              <a:ext cx="469356" cy="429867"/>
            </a:xfrm>
            <a:custGeom>
              <a:avLst/>
              <a:gdLst>
                <a:gd name="T0" fmla="*/ 121 w 439"/>
                <a:gd name="T1" fmla="*/ 128 h 383"/>
                <a:gd name="T2" fmla="*/ 111 w 439"/>
                <a:gd name="T3" fmla="*/ 158 h 383"/>
                <a:gd name="T4" fmla="*/ 92 w 439"/>
                <a:gd name="T5" fmla="*/ 164 h 383"/>
                <a:gd name="T6" fmla="*/ 51 w 439"/>
                <a:gd name="T7" fmla="*/ 158 h 383"/>
                <a:gd name="T8" fmla="*/ 43 w 439"/>
                <a:gd name="T9" fmla="*/ 168 h 383"/>
                <a:gd name="T10" fmla="*/ 20 w 439"/>
                <a:gd name="T11" fmla="*/ 160 h 383"/>
                <a:gd name="T12" fmla="*/ 0 w 439"/>
                <a:gd name="T13" fmla="*/ 189 h 383"/>
                <a:gd name="T14" fmla="*/ 9 w 439"/>
                <a:gd name="T15" fmla="*/ 197 h 383"/>
                <a:gd name="T16" fmla="*/ 9 w 439"/>
                <a:gd name="T17" fmla="*/ 216 h 383"/>
                <a:gd name="T18" fmla="*/ 19 w 439"/>
                <a:gd name="T19" fmla="*/ 232 h 383"/>
                <a:gd name="T20" fmla="*/ 59 w 439"/>
                <a:gd name="T21" fmla="*/ 220 h 383"/>
                <a:gd name="T22" fmla="*/ 72 w 439"/>
                <a:gd name="T23" fmla="*/ 230 h 383"/>
                <a:gd name="T24" fmla="*/ 53 w 439"/>
                <a:gd name="T25" fmla="*/ 308 h 383"/>
                <a:gd name="T26" fmla="*/ 77 w 439"/>
                <a:gd name="T27" fmla="*/ 332 h 383"/>
                <a:gd name="T28" fmla="*/ 70 w 439"/>
                <a:gd name="T29" fmla="*/ 377 h 383"/>
                <a:gd name="T30" fmla="*/ 94 w 439"/>
                <a:gd name="T31" fmla="*/ 379 h 383"/>
                <a:gd name="T32" fmla="*/ 120 w 439"/>
                <a:gd name="T33" fmla="*/ 355 h 383"/>
                <a:gd name="T34" fmla="*/ 131 w 439"/>
                <a:gd name="T35" fmla="*/ 361 h 383"/>
                <a:gd name="T36" fmla="*/ 182 w 439"/>
                <a:gd name="T37" fmla="*/ 382 h 383"/>
                <a:gd name="T38" fmla="*/ 190 w 439"/>
                <a:gd name="T39" fmla="*/ 377 h 383"/>
                <a:gd name="T40" fmla="*/ 192 w 439"/>
                <a:gd name="T41" fmla="*/ 360 h 383"/>
                <a:gd name="T42" fmla="*/ 202 w 439"/>
                <a:gd name="T43" fmla="*/ 351 h 383"/>
                <a:gd name="T44" fmla="*/ 272 w 439"/>
                <a:gd name="T45" fmla="*/ 305 h 383"/>
                <a:gd name="T46" fmla="*/ 284 w 439"/>
                <a:gd name="T47" fmla="*/ 319 h 383"/>
                <a:gd name="T48" fmla="*/ 327 w 439"/>
                <a:gd name="T49" fmla="*/ 332 h 383"/>
                <a:gd name="T50" fmla="*/ 351 w 439"/>
                <a:gd name="T51" fmla="*/ 301 h 383"/>
                <a:gd name="T52" fmla="*/ 362 w 439"/>
                <a:gd name="T53" fmla="*/ 308 h 383"/>
                <a:gd name="T54" fmla="*/ 379 w 439"/>
                <a:gd name="T55" fmla="*/ 308 h 383"/>
                <a:gd name="T56" fmla="*/ 379 w 439"/>
                <a:gd name="T57" fmla="*/ 299 h 383"/>
                <a:gd name="T58" fmla="*/ 402 w 439"/>
                <a:gd name="T59" fmla="*/ 291 h 383"/>
                <a:gd name="T60" fmla="*/ 402 w 439"/>
                <a:gd name="T61" fmla="*/ 285 h 383"/>
                <a:gd name="T62" fmla="*/ 410 w 439"/>
                <a:gd name="T63" fmla="*/ 275 h 383"/>
                <a:gd name="T64" fmla="*/ 415 w 439"/>
                <a:gd name="T65" fmla="*/ 276 h 383"/>
                <a:gd name="T66" fmla="*/ 438 w 439"/>
                <a:gd name="T67" fmla="*/ 255 h 383"/>
                <a:gd name="T68" fmla="*/ 420 w 439"/>
                <a:gd name="T69" fmla="*/ 221 h 383"/>
                <a:gd name="T70" fmla="*/ 429 w 439"/>
                <a:gd name="T71" fmla="*/ 175 h 383"/>
                <a:gd name="T72" fmla="*/ 417 w 439"/>
                <a:gd name="T73" fmla="*/ 160 h 383"/>
                <a:gd name="T74" fmla="*/ 385 w 439"/>
                <a:gd name="T75" fmla="*/ 170 h 383"/>
                <a:gd name="T76" fmla="*/ 381 w 439"/>
                <a:gd name="T77" fmla="*/ 164 h 383"/>
                <a:gd name="T78" fmla="*/ 417 w 439"/>
                <a:gd name="T79" fmla="*/ 125 h 383"/>
                <a:gd name="T80" fmla="*/ 402 w 439"/>
                <a:gd name="T81" fmla="*/ 59 h 383"/>
                <a:gd name="T82" fmla="*/ 377 w 439"/>
                <a:gd name="T83" fmla="*/ 78 h 383"/>
                <a:gd name="T84" fmla="*/ 355 w 439"/>
                <a:gd name="T85" fmla="*/ 55 h 383"/>
                <a:gd name="T86" fmla="*/ 334 w 439"/>
                <a:gd name="T87" fmla="*/ 27 h 383"/>
                <a:gd name="T88" fmla="*/ 333 w 439"/>
                <a:gd name="T89" fmla="*/ 10 h 383"/>
                <a:gd name="T90" fmla="*/ 318 w 439"/>
                <a:gd name="T91" fmla="*/ 8 h 383"/>
                <a:gd name="T92" fmla="*/ 301 w 439"/>
                <a:gd name="T93" fmla="*/ 13 h 383"/>
                <a:gd name="T94" fmla="*/ 274 w 439"/>
                <a:gd name="T95" fmla="*/ 0 h 383"/>
                <a:gd name="T96" fmla="*/ 260 w 439"/>
                <a:gd name="T97" fmla="*/ 31 h 383"/>
                <a:gd name="T98" fmla="*/ 236 w 439"/>
                <a:gd name="T99" fmla="*/ 34 h 383"/>
                <a:gd name="T100" fmla="*/ 220 w 439"/>
                <a:gd name="T101" fmla="*/ 59 h 383"/>
                <a:gd name="T102" fmla="*/ 208 w 439"/>
                <a:gd name="T103" fmla="*/ 55 h 383"/>
                <a:gd name="T104" fmla="*/ 192 w 439"/>
                <a:gd name="T105" fmla="*/ 59 h 383"/>
                <a:gd name="T106" fmla="*/ 166 w 439"/>
                <a:gd name="T107" fmla="*/ 44 h 383"/>
                <a:gd name="T108" fmla="*/ 145 w 439"/>
                <a:gd name="T109" fmla="*/ 69 h 383"/>
                <a:gd name="T110" fmla="*/ 145 w 439"/>
                <a:gd name="T111" fmla="*/ 79 h 383"/>
                <a:gd name="T112" fmla="*/ 186 w 439"/>
                <a:gd name="T113" fmla="*/ 101 h 383"/>
                <a:gd name="T114" fmla="*/ 196 w 439"/>
                <a:gd name="T115" fmla="*/ 118 h 383"/>
                <a:gd name="T116" fmla="*/ 166 w 439"/>
                <a:gd name="T117" fmla="*/ 129 h 383"/>
                <a:gd name="T118" fmla="*/ 121 w 439"/>
                <a:gd name="T119" fmla="*/ 128 h 383"/>
                <a:gd name="T120" fmla="*/ 121 w 439"/>
                <a:gd name="T121" fmla="*/ 1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9" h="383">
                  <a:moveTo>
                    <a:pt x="121" y="128"/>
                  </a:moveTo>
                  <a:lnTo>
                    <a:pt x="111" y="158"/>
                  </a:lnTo>
                  <a:lnTo>
                    <a:pt x="92" y="164"/>
                  </a:lnTo>
                  <a:lnTo>
                    <a:pt x="51" y="158"/>
                  </a:lnTo>
                  <a:lnTo>
                    <a:pt x="43" y="168"/>
                  </a:lnTo>
                  <a:lnTo>
                    <a:pt x="20" y="160"/>
                  </a:lnTo>
                  <a:lnTo>
                    <a:pt x="0" y="189"/>
                  </a:lnTo>
                  <a:lnTo>
                    <a:pt x="9" y="197"/>
                  </a:lnTo>
                  <a:lnTo>
                    <a:pt x="9" y="216"/>
                  </a:lnTo>
                  <a:lnTo>
                    <a:pt x="19" y="232"/>
                  </a:lnTo>
                  <a:lnTo>
                    <a:pt x="59" y="220"/>
                  </a:lnTo>
                  <a:lnTo>
                    <a:pt x="72" y="230"/>
                  </a:lnTo>
                  <a:lnTo>
                    <a:pt x="53" y="308"/>
                  </a:lnTo>
                  <a:lnTo>
                    <a:pt x="77" y="332"/>
                  </a:lnTo>
                  <a:lnTo>
                    <a:pt x="70" y="377"/>
                  </a:lnTo>
                  <a:lnTo>
                    <a:pt x="94" y="379"/>
                  </a:lnTo>
                  <a:lnTo>
                    <a:pt x="120" y="355"/>
                  </a:lnTo>
                  <a:lnTo>
                    <a:pt x="131" y="361"/>
                  </a:lnTo>
                  <a:lnTo>
                    <a:pt x="182" y="382"/>
                  </a:lnTo>
                  <a:lnTo>
                    <a:pt x="190" y="377"/>
                  </a:lnTo>
                  <a:lnTo>
                    <a:pt x="192" y="360"/>
                  </a:lnTo>
                  <a:lnTo>
                    <a:pt x="202" y="351"/>
                  </a:lnTo>
                  <a:lnTo>
                    <a:pt x="272" y="305"/>
                  </a:lnTo>
                  <a:lnTo>
                    <a:pt x="284" y="319"/>
                  </a:lnTo>
                  <a:lnTo>
                    <a:pt x="327" y="332"/>
                  </a:lnTo>
                  <a:lnTo>
                    <a:pt x="351" y="301"/>
                  </a:lnTo>
                  <a:lnTo>
                    <a:pt x="362" y="308"/>
                  </a:lnTo>
                  <a:lnTo>
                    <a:pt x="379" y="308"/>
                  </a:lnTo>
                  <a:lnTo>
                    <a:pt x="379" y="299"/>
                  </a:lnTo>
                  <a:lnTo>
                    <a:pt x="402" y="291"/>
                  </a:lnTo>
                  <a:lnTo>
                    <a:pt x="402" y="285"/>
                  </a:lnTo>
                  <a:lnTo>
                    <a:pt x="410" y="275"/>
                  </a:lnTo>
                  <a:lnTo>
                    <a:pt x="415" y="276"/>
                  </a:lnTo>
                  <a:lnTo>
                    <a:pt x="438" y="255"/>
                  </a:lnTo>
                  <a:lnTo>
                    <a:pt x="420" y="221"/>
                  </a:lnTo>
                  <a:lnTo>
                    <a:pt x="429" y="175"/>
                  </a:lnTo>
                  <a:lnTo>
                    <a:pt x="417" y="160"/>
                  </a:lnTo>
                  <a:lnTo>
                    <a:pt x="385" y="170"/>
                  </a:lnTo>
                  <a:lnTo>
                    <a:pt x="381" y="164"/>
                  </a:lnTo>
                  <a:lnTo>
                    <a:pt x="417" y="125"/>
                  </a:lnTo>
                  <a:lnTo>
                    <a:pt x="402" y="59"/>
                  </a:lnTo>
                  <a:lnTo>
                    <a:pt x="377" y="78"/>
                  </a:lnTo>
                  <a:lnTo>
                    <a:pt x="355" y="55"/>
                  </a:lnTo>
                  <a:lnTo>
                    <a:pt x="334" y="27"/>
                  </a:lnTo>
                  <a:lnTo>
                    <a:pt x="333" y="10"/>
                  </a:lnTo>
                  <a:lnTo>
                    <a:pt x="318" y="8"/>
                  </a:lnTo>
                  <a:lnTo>
                    <a:pt x="301" y="13"/>
                  </a:lnTo>
                  <a:lnTo>
                    <a:pt x="274" y="0"/>
                  </a:lnTo>
                  <a:lnTo>
                    <a:pt x="260" y="31"/>
                  </a:lnTo>
                  <a:lnTo>
                    <a:pt x="236" y="34"/>
                  </a:lnTo>
                  <a:lnTo>
                    <a:pt x="220" y="59"/>
                  </a:lnTo>
                  <a:lnTo>
                    <a:pt x="208" y="55"/>
                  </a:lnTo>
                  <a:lnTo>
                    <a:pt x="192" y="59"/>
                  </a:lnTo>
                  <a:lnTo>
                    <a:pt x="166" y="44"/>
                  </a:lnTo>
                  <a:lnTo>
                    <a:pt x="145" y="69"/>
                  </a:lnTo>
                  <a:lnTo>
                    <a:pt x="145" y="79"/>
                  </a:lnTo>
                  <a:lnTo>
                    <a:pt x="186" y="101"/>
                  </a:lnTo>
                  <a:lnTo>
                    <a:pt x="196" y="118"/>
                  </a:lnTo>
                  <a:lnTo>
                    <a:pt x="166" y="129"/>
                  </a:lnTo>
                  <a:lnTo>
                    <a:pt x="121" y="128"/>
                  </a:lnTo>
                  <a:lnTo>
                    <a:pt x="121" y="12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浙江">
              <a:hlinkClick r:id="" action="ppaction://macro?name=Slide1.浙江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F045263D-7247-486E-89B2-CD7B326EDE5E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558456" y="3335204"/>
              <a:ext cx="292717" cy="361693"/>
            </a:xfrm>
            <a:custGeom>
              <a:avLst/>
              <a:gdLst>
                <a:gd name="T0" fmla="*/ 197 w 274"/>
                <a:gd name="T1" fmla="*/ 303 h 320"/>
                <a:gd name="T2" fmla="*/ 156 w 274"/>
                <a:gd name="T3" fmla="*/ 319 h 320"/>
                <a:gd name="T4" fmla="*/ 133 w 274"/>
                <a:gd name="T5" fmla="*/ 295 h 320"/>
                <a:gd name="T6" fmla="*/ 115 w 274"/>
                <a:gd name="T7" fmla="*/ 316 h 320"/>
                <a:gd name="T8" fmla="*/ 90 w 274"/>
                <a:gd name="T9" fmla="*/ 316 h 320"/>
                <a:gd name="T10" fmla="*/ 79 w 274"/>
                <a:gd name="T11" fmla="*/ 292 h 320"/>
                <a:gd name="T12" fmla="*/ 66 w 274"/>
                <a:gd name="T13" fmla="*/ 260 h 320"/>
                <a:gd name="T14" fmla="*/ 42 w 274"/>
                <a:gd name="T15" fmla="*/ 255 h 320"/>
                <a:gd name="T16" fmla="*/ 16 w 274"/>
                <a:gd name="T17" fmla="*/ 207 h 320"/>
                <a:gd name="T18" fmla="*/ 0 w 274"/>
                <a:gd name="T19" fmla="*/ 183 h 320"/>
                <a:gd name="T20" fmla="*/ 10 w 274"/>
                <a:gd name="T21" fmla="*/ 171 h 320"/>
                <a:gd name="T22" fmla="*/ 16 w 274"/>
                <a:gd name="T23" fmla="*/ 166 h 320"/>
                <a:gd name="T24" fmla="*/ 43 w 274"/>
                <a:gd name="T25" fmla="*/ 128 h 320"/>
                <a:gd name="T26" fmla="*/ 42 w 274"/>
                <a:gd name="T27" fmla="*/ 96 h 320"/>
                <a:gd name="T28" fmla="*/ 51 w 274"/>
                <a:gd name="T29" fmla="*/ 83 h 320"/>
                <a:gd name="T30" fmla="*/ 72 w 274"/>
                <a:gd name="T31" fmla="*/ 79 h 320"/>
                <a:gd name="T32" fmla="*/ 79 w 274"/>
                <a:gd name="T33" fmla="*/ 70 h 320"/>
                <a:gd name="T34" fmla="*/ 71 w 274"/>
                <a:gd name="T35" fmla="*/ 55 h 320"/>
                <a:gd name="T36" fmla="*/ 82 w 274"/>
                <a:gd name="T37" fmla="*/ 41 h 320"/>
                <a:gd name="T38" fmla="*/ 82 w 274"/>
                <a:gd name="T39" fmla="*/ 11 h 320"/>
                <a:gd name="T40" fmla="*/ 97 w 274"/>
                <a:gd name="T41" fmla="*/ 4 h 320"/>
                <a:gd name="T42" fmla="*/ 123 w 274"/>
                <a:gd name="T43" fmla="*/ 20 h 320"/>
                <a:gd name="T44" fmla="*/ 155 w 274"/>
                <a:gd name="T45" fmla="*/ 25 h 320"/>
                <a:gd name="T46" fmla="*/ 176 w 274"/>
                <a:gd name="T47" fmla="*/ 0 h 320"/>
                <a:gd name="T48" fmla="*/ 201 w 274"/>
                <a:gd name="T49" fmla="*/ 22 h 320"/>
                <a:gd name="T50" fmla="*/ 190 w 274"/>
                <a:gd name="T51" fmla="*/ 30 h 320"/>
                <a:gd name="T52" fmla="*/ 177 w 274"/>
                <a:gd name="T53" fmla="*/ 50 h 320"/>
                <a:gd name="T54" fmla="*/ 156 w 274"/>
                <a:gd name="T55" fmla="*/ 55 h 320"/>
                <a:gd name="T56" fmla="*/ 149 w 274"/>
                <a:gd name="T57" fmla="*/ 61 h 320"/>
                <a:gd name="T58" fmla="*/ 168 w 274"/>
                <a:gd name="T59" fmla="*/ 73 h 320"/>
                <a:gd name="T60" fmla="*/ 206 w 274"/>
                <a:gd name="T61" fmla="*/ 55 h 320"/>
                <a:gd name="T62" fmla="*/ 267 w 274"/>
                <a:gd name="T63" fmla="*/ 81 h 320"/>
                <a:gd name="T64" fmla="*/ 273 w 274"/>
                <a:gd name="T65" fmla="*/ 133 h 320"/>
                <a:gd name="T66" fmla="*/ 249 w 274"/>
                <a:gd name="T67" fmla="*/ 133 h 320"/>
                <a:gd name="T68" fmla="*/ 247 w 274"/>
                <a:gd name="T69" fmla="*/ 148 h 320"/>
                <a:gd name="T70" fmla="*/ 260 w 274"/>
                <a:gd name="T71" fmla="*/ 170 h 320"/>
                <a:gd name="T72" fmla="*/ 249 w 274"/>
                <a:gd name="T73" fmla="*/ 183 h 320"/>
                <a:gd name="T74" fmla="*/ 261 w 274"/>
                <a:gd name="T75" fmla="*/ 204 h 320"/>
                <a:gd name="T76" fmla="*/ 241 w 274"/>
                <a:gd name="T77" fmla="*/ 228 h 320"/>
                <a:gd name="T78" fmla="*/ 232 w 274"/>
                <a:gd name="T79" fmla="*/ 215 h 320"/>
                <a:gd name="T80" fmla="*/ 202 w 274"/>
                <a:gd name="T81" fmla="*/ 292 h 320"/>
                <a:gd name="T82" fmla="*/ 197 w 274"/>
                <a:gd name="T83" fmla="*/ 303 h 320"/>
                <a:gd name="T84" fmla="*/ 197 w 274"/>
                <a:gd name="T85" fmla="*/ 30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4" h="320">
                  <a:moveTo>
                    <a:pt x="197" y="303"/>
                  </a:moveTo>
                  <a:lnTo>
                    <a:pt x="156" y="319"/>
                  </a:lnTo>
                  <a:lnTo>
                    <a:pt x="133" y="295"/>
                  </a:lnTo>
                  <a:lnTo>
                    <a:pt x="115" y="316"/>
                  </a:lnTo>
                  <a:lnTo>
                    <a:pt x="90" y="316"/>
                  </a:lnTo>
                  <a:lnTo>
                    <a:pt x="79" y="292"/>
                  </a:lnTo>
                  <a:lnTo>
                    <a:pt x="66" y="260"/>
                  </a:lnTo>
                  <a:lnTo>
                    <a:pt x="42" y="255"/>
                  </a:lnTo>
                  <a:lnTo>
                    <a:pt x="16" y="207"/>
                  </a:lnTo>
                  <a:lnTo>
                    <a:pt x="0" y="183"/>
                  </a:lnTo>
                  <a:lnTo>
                    <a:pt x="10" y="171"/>
                  </a:lnTo>
                  <a:lnTo>
                    <a:pt x="16" y="166"/>
                  </a:lnTo>
                  <a:lnTo>
                    <a:pt x="43" y="128"/>
                  </a:lnTo>
                  <a:lnTo>
                    <a:pt x="42" y="96"/>
                  </a:lnTo>
                  <a:lnTo>
                    <a:pt x="51" y="83"/>
                  </a:lnTo>
                  <a:lnTo>
                    <a:pt x="72" y="79"/>
                  </a:lnTo>
                  <a:lnTo>
                    <a:pt x="79" y="70"/>
                  </a:lnTo>
                  <a:lnTo>
                    <a:pt x="71" y="55"/>
                  </a:lnTo>
                  <a:lnTo>
                    <a:pt x="82" y="41"/>
                  </a:lnTo>
                  <a:lnTo>
                    <a:pt x="82" y="11"/>
                  </a:lnTo>
                  <a:lnTo>
                    <a:pt x="97" y="4"/>
                  </a:lnTo>
                  <a:lnTo>
                    <a:pt x="123" y="20"/>
                  </a:lnTo>
                  <a:lnTo>
                    <a:pt x="155" y="25"/>
                  </a:lnTo>
                  <a:lnTo>
                    <a:pt x="176" y="0"/>
                  </a:lnTo>
                  <a:lnTo>
                    <a:pt x="201" y="22"/>
                  </a:lnTo>
                  <a:lnTo>
                    <a:pt x="190" y="30"/>
                  </a:lnTo>
                  <a:lnTo>
                    <a:pt x="177" y="50"/>
                  </a:lnTo>
                  <a:lnTo>
                    <a:pt x="156" y="55"/>
                  </a:lnTo>
                  <a:lnTo>
                    <a:pt x="149" y="61"/>
                  </a:lnTo>
                  <a:lnTo>
                    <a:pt x="168" y="73"/>
                  </a:lnTo>
                  <a:lnTo>
                    <a:pt x="206" y="55"/>
                  </a:lnTo>
                  <a:lnTo>
                    <a:pt x="267" y="81"/>
                  </a:lnTo>
                  <a:lnTo>
                    <a:pt x="273" y="133"/>
                  </a:lnTo>
                  <a:lnTo>
                    <a:pt x="249" y="133"/>
                  </a:lnTo>
                  <a:lnTo>
                    <a:pt x="247" y="148"/>
                  </a:lnTo>
                  <a:lnTo>
                    <a:pt x="260" y="170"/>
                  </a:lnTo>
                  <a:lnTo>
                    <a:pt x="249" y="183"/>
                  </a:lnTo>
                  <a:lnTo>
                    <a:pt x="261" y="204"/>
                  </a:lnTo>
                  <a:lnTo>
                    <a:pt x="241" y="228"/>
                  </a:lnTo>
                  <a:lnTo>
                    <a:pt x="232" y="215"/>
                  </a:lnTo>
                  <a:lnTo>
                    <a:pt x="202" y="292"/>
                  </a:lnTo>
                  <a:lnTo>
                    <a:pt x="197" y="303"/>
                  </a:lnTo>
                  <a:lnTo>
                    <a:pt x="197" y="30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安徽">
              <a:hlinkClick r:id="" action="ppaction://macro?name=Slide1.安徽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74E6058D-8958-4F43-8AAC-36E2861C322D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285733" y="3053829"/>
              <a:ext cx="373467" cy="469634"/>
            </a:xfrm>
            <a:custGeom>
              <a:avLst/>
              <a:gdLst>
                <a:gd name="T0" fmla="*/ 82 w 343"/>
                <a:gd name="T1" fmla="*/ 0 h 408"/>
                <a:gd name="T2" fmla="*/ 142 w 343"/>
                <a:gd name="T3" fmla="*/ 35 h 408"/>
                <a:gd name="T4" fmla="*/ 188 w 343"/>
                <a:gd name="T5" fmla="*/ 55 h 408"/>
                <a:gd name="T6" fmla="*/ 210 w 343"/>
                <a:gd name="T7" fmla="*/ 59 h 408"/>
                <a:gd name="T8" fmla="*/ 221 w 343"/>
                <a:gd name="T9" fmla="*/ 108 h 408"/>
                <a:gd name="T10" fmla="*/ 258 w 343"/>
                <a:gd name="T11" fmla="*/ 129 h 408"/>
                <a:gd name="T12" fmla="*/ 285 w 343"/>
                <a:gd name="T13" fmla="*/ 112 h 408"/>
                <a:gd name="T14" fmla="*/ 295 w 343"/>
                <a:gd name="T15" fmla="*/ 141 h 408"/>
                <a:gd name="T16" fmla="*/ 261 w 343"/>
                <a:gd name="T17" fmla="*/ 159 h 408"/>
                <a:gd name="T18" fmla="*/ 248 w 343"/>
                <a:gd name="T19" fmla="*/ 184 h 408"/>
                <a:gd name="T20" fmla="*/ 285 w 343"/>
                <a:gd name="T21" fmla="*/ 220 h 408"/>
                <a:gd name="T22" fmla="*/ 342 w 343"/>
                <a:gd name="T23" fmla="*/ 247 h 408"/>
                <a:gd name="T24" fmla="*/ 331 w 343"/>
                <a:gd name="T25" fmla="*/ 291 h 408"/>
                <a:gd name="T26" fmla="*/ 332 w 343"/>
                <a:gd name="T27" fmla="*/ 315 h 408"/>
                <a:gd name="T28" fmla="*/ 302 w 343"/>
                <a:gd name="T29" fmla="*/ 332 h 408"/>
                <a:gd name="T30" fmla="*/ 276 w 343"/>
                <a:gd name="T31" fmla="*/ 402 h 408"/>
                <a:gd name="T32" fmla="*/ 256 w 343"/>
                <a:gd name="T33" fmla="*/ 394 h 408"/>
                <a:gd name="T34" fmla="*/ 200 w 343"/>
                <a:gd name="T35" fmla="*/ 376 h 408"/>
                <a:gd name="T36" fmla="*/ 157 w 343"/>
                <a:gd name="T37" fmla="*/ 401 h 408"/>
                <a:gd name="T38" fmla="*/ 169 w 343"/>
                <a:gd name="T39" fmla="*/ 369 h 408"/>
                <a:gd name="T40" fmla="*/ 120 w 343"/>
                <a:gd name="T41" fmla="*/ 386 h 408"/>
                <a:gd name="T42" fmla="*/ 96 w 343"/>
                <a:gd name="T43" fmla="*/ 299 h 408"/>
                <a:gd name="T44" fmla="*/ 75 w 343"/>
                <a:gd name="T45" fmla="*/ 286 h 408"/>
                <a:gd name="T46" fmla="*/ 56 w 343"/>
                <a:gd name="T47" fmla="*/ 242 h 408"/>
                <a:gd name="T48" fmla="*/ 78 w 343"/>
                <a:gd name="T49" fmla="*/ 212 h 408"/>
                <a:gd name="T50" fmla="*/ 68 w 343"/>
                <a:gd name="T51" fmla="*/ 171 h 408"/>
                <a:gd name="T52" fmla="*/ 21 w 343"/>
                <a:gd name="T53" fmla="*/ 168 h 408"/>
                <a:gd name="T54" fmla="*/ 21 w 343"/>
                <a:gd name="T55" fmla="*/ 127 h 408"/>
                <a:gd name="T56" fmla="*/ 39 w 343"/>
                <a:gd name="T57" fmla="*/ 92 h 408"/>
                <a:gd name="T58" fmla="*/ 46 w 343"/>
                <a:gd name="T59" fmla="*/ 51 h 408"/>
                <a:gd name="T60" fmla="*/ 75 w 343"/>
                <a:gd name="T61" fmla="*/ 75 h 408"/>
                <a:gd name="T62" fmla="*/ 104 w 343"/>
                <a:gd name="T63" fmla="*/ 52 h 408"/>
                <a:gd name="T64" fmla="*/ 75 w 343"/>
                <a:gd name="T65" fmla="*/ 20 h 408"/>
                <a:gd name="T66" fmla="*/ 70 w 343"/>
                <a:gd name="T67" fmla="*/ 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3" h="408">
                  <a:moveTo>
                    <a:pt x="70" y="3"/>
                  </a:moveTo>
                  <a:lnTo>
                    <a:pt x="82" y="0"/>
                  </a:lnTo>
                  <a:lnTo>
                    <a:pt x="123" y="16"/>
                  </a:lnTo>
                  <a:lnTo>
                    <a:pt x="142" y="35"/>
                  </a:lnTo>
                  <a:lnTo>
                    <a:pt x="174" y="44"/>
                  </a:lnTo>
                  <a:lnTo>
                    <a:pt x="188" y="55"/>
                  </a:lnTo>
                  <a:lnTo>
                    <a:pt x="206" y="52"/>
                  </a:lnTo>
                  <a:lnTo>
                    <a:pt x="210" y="59"/>
                  </a:lnTo>
                  <a:lnTo>
                    <a:pt x="204" y="99"/>
                  </a:lnTo>
                  <a:lnTo>
                    <a:pt x="221" y="108"/>
                  </a:lnTo>
                  <a:lnTo>
                    <a:pt x="231" y="123"/>
                  </a:lnTo>
                  <a:lnTo>
                    <a:pt x="258" y="129"/>
                  </a:lnTo>
                  <a:lnTo>
                    <a:pt x="268" y="111"/>
                  </a:lnTo>
                  <a:lnTo>
                    <a:pt x="285" y="112"/>
                  </a:lnTo>
                  <a:lnTo>
                    <a:pt x="297" y="127"/>
                  </a:lnTo>
                  <a:lnTo>
                    <a:pt x="295" y="141"/>
                  </a:lnTo>
                  <a:lnTo>
                    <a:pt x="261" y="145"/>
                  </a:lnTo>
                  <a:lnTo>
                    <a:pt x="261" y="159"/>
                  </a:lnTo>
                  <a:lnTo>
                    <a:pt x="261" y="170"/>
                  </a:lnTo>
                  <a:lnTo>
                    <a:pt x="248" y="184"/>
                  </a:lnTo>
                  <a:lnTo>
                    <a:pt x="258" y="200"/>
                  </a:lnTo>
                  <a:lnTo>
                    <a:pt x="285" y="220"/>
                  </a:lnTo>
                  <a:lnTo>
                    <a:pt x="287" y="242"/>
                  </a:lnTo>
                  <a:lnTo>
                    <a:pt x="342" y="247"/>
                  </a:lnTo>
                  <a:lnTo>
                    <a:pt x="342" y="277"/>
                  </a:lnTo>
                  <a:lnTo>
                    <a:pt x="331" y="291"/>
                  </a:lnTo>
                  <a:lnTo>
                    <a:pt x="339" y="306"/>
                  </a:lnTo>
                  <a:lnTo>
                    <a:pt x="332" y="315"/>
                  </a:lnTo>
                  <a:lnTo>
                    <a:pt x="311" y="319"/>
                  </a:lnTo>
                  <a:lnTo>
                    <a:pt x="302" y="332"/>
                  </a:lnTo>
                  <a:lnTo>
                    <a:pt x="303" y="364"/>
                  </a:lnTo>
                  <a:lnTo>
                    <a:pt x="276" y="402"/>
                  </a:lnTo>
                  <a:lnTo>
                    <a:pt x="270" y="407"/>
                  </a:lnTo>
                  <a:lnTo>
                    <a:pt x="256" y="394"/>
                  </a:lnTo>
                  <a:lnTo>
                    <a:pt x="216" y="394"/>
                  </a:lnTo>
                  <a:lnTo>
                    <a:pt x="200" y="376"/>
                  </a:lnTo>
                  <a:lnTo>
                    <a:pt x="169" y="406"/>
                  </a:lnTo>
                  <a:lnTo>
                    <a:pt x="157" y="401"/>
                  </a:lnTo>
                  <a:lnTo>
                    <a:pt x="171" y="377"/>
                  </a:lnTo>
                  <a:lnTo>
                    <a:pt x="169" y="369"/>
                  </a:lnTo>
                  <a:lnTo>
                    <a:pt x="157" y="366"/>
                  </a:lnTo>
                  <a:lnTo>
                    <a:pt x="120" y="386"/>
                  </a:lnTo>
                  <a:lnTo>
                    <a:pt x="85" y="319"/>
                  </a:lnTo>
                  <a:lnTo>
                    <a:pt x="96" y="299"/>
                  </a:lnTo>
                  <a:lnTo>
                    <a:pt x="93" y="291"/>
                  </a:lnTo>
                  <a:lnTo>
                    <a:pt x="75" y="286"/>
                  </a:lnTo>
                  <a:lnTo>
                    <a:pt x="43" y="267"/>
                  </a:lnTo>
                  <a:lnTo>
                    <a:pt x="56" y="242"/>
                  </a:lnTo>
                  <a:lnTo>
                    <a:pt x="75" y="233"/>
                  </a:lnTo>
                  <a:lnTo>
                    <a:pt x="78" y="212"/>
                  </a:lnTo>
                  <a:lnTo>
                    <a:pt x="72" y="175"/>
                  </a:lnTo>
                  <a:lnTo>
                    <a:pt x="68" y="171"/>
                  </a:lnTo>
                  <a:lnTo>
                    <a:pt x="49" y="190"/>
                  </a:lnTo>
                  <a:lnTo>
                    <a:pt x="21" y="168"/>
                  </a:lnTo>
                  <a:lnTo>
                    <a:pt x="0" y="142"/>
                  </a:lnTo>
                  <a:lnTo>
                    <a:pt x="21" y="127"/>
                  </a:lnTo>
                  <a:lnTo>
                    <a:pt x="27" y="102"/>
                  </a:lnTo>
                  <a:lnTo>
                    <a:pt x="39" y="92"/>
                  </a:lnTo>
                  <a:lnTo>
                    <a:pt x="37" y="57"/>
                  </a:lnTo>
                  <a:lnTo>
                    <a:pt x="46" y="51"/>
                  </a:lnTo>
                  <a:lnTo>
                    <a:pt x="63" y="61"/>
                  </a:lnTo>
                  <a:lnTo>
                    <a:pt x="75" y="75"/>
                  </a:lnTo>
                  <a:lnTo>
                    <a:pt x="96" y="61"/>
                  </a:lnTo>
                  <a:lnTo>
                    <a:pt x="104" y="52"/>
                  </a:lnTo>
                  <a:lnTo>
                    <a:pt x="100" y="35"/>
                  </a:lnTo>
                  <a:lnTo>
                    <a:pt x="75" y="20"/>
                  </a:lnTo>
                  <a:lnTo>
                    <a:pt x="70" y="3"/>
                  </a:lnTo>
                  <a:lnTo>
                    <a:pt x="70" y="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江苏">
              <a:hlinkClick r:id="" action="ppaction://noaction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EFFC6238-1CCF-4149-8404-CD193896165A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380776" y="2999641"/>
              <a:ext cx="434029" cy="359800"/>
            </a:xfrm>
            <a:custGeom>
              <a:avLst/>
              <a:gdLst>
                <a:gd name="T0" fmla="*/ 375 w 404"/>
                <a:gd name="T1" fmla="*/ 255 h 323"/>
                <a:gd name="T2" fmla="*/ 365 w 404"/>
                <a:gd name="T3" fmla="*/ 282 h 323"/>
                <a:gd name="T4" fmla="*/ 354 w 404"/>
                <a:gd name="T5" fmla="*/ 297 h 323"/>
                <a:gd name="T6" fmla="*/ 333 w 404"/>
                <a:gd name="T7" fmla="*/ 322 h 323"/>
                <a:gd name="T8" fmla="*/ 301 w 404"/>
                <a:gd name="T9" fmla="*/ 317 h 323"/>
                <a:gd name="T10" fmla="*/ 275 w 404"/>
                <a:gd name="T11" fmla="*/ 301 h 323"/>
                <a:gd name="T12" fmla="*/ 260 w 404"/>
                <a:gd name="T13" fmla="*/ 308 h 323"/>
                <a:gd name="T14" fmla="*/ 205 w 404"/>
                <a:gd name="T15" fmla="*/ 303 h 323"/>
                <a:gd name="T16" fmla="*/ 203 w 404"/>
                <a:gd name="T17" fmla="*/ 281 h 323"/>
                <a:gd name="T18" fmla="*/ 176 w 404"/>
                <a:gd name="T19" fmla="*/ 261 h 323"/>
                <a:gd name="T20" fmla="*/ 166 w 404"/>
                <a:gd name="T21" fmla="*/ 245 h 323"/>
                <a:gd name="T22" fmla="*/ 179 w 404"/>
                <a:gd name="T23" fmla="*/ 231 h 323"/>
                <a:gd name="T24" fmla="*/ 179 w 404"/>
                <a:gd name="T25" fmla="*/ 220 h 323"/>
                <a:gd name="T26" fmla="*/ 179 w 404"/>
                <a:gd name="T27" fmla="*/ 206 h 323"/>
                <a:gd name="T28" fmla="*/ 213 w 404"/>
                <a:gd name="T29" fmla="*/ 202 h 323"/>
                <a:gd name="T30" fmla="*/ 215 w 404"/>
                <a:gd name="T31" fmla="*/ 188 h 323"/>
                <a:gd name="T32" fmla="*/ 203 w 404"/>
                <a:gd name="T33" fmla="*/ 173 h 323"/>
                <a:gd name="T34" fmla="*/ 186 w 404"/>
                <a:gd name="T35" fmla="*/ 172 h 323"/>
                <a:gd name="T36" fmla="*/ 176 w 404"/>
                <a:gd name="T37" fmla="*/ 190 h 323"/>
                <a:gd name="T38" fmla="*/ 149 w 404"/>
                <a:gd name="T39" fmla="*/ 184 h 323"/>
                <a:gd name="T40" fmla="*/ 139 w 404"/>
                <a:gd name="T41" fmla="*/ 169 h 323"/>
                <a:gd name="T42" fmla="*/ 122 w 404"/>
                <a:gd name="T43" fmla="*/ 160 h 323"/>
                <a:gd name="T44" fmla="*/ 128 w 404"/>
                <a:gd name="T45" fmla="*/ 120 h 323"/>
                <a:gd name="T46" fmla="*/ 124 w 404"/>
                <a:gd name="T47" fmla="*/ 113 h 323"/>
                <a:gd name="T48" fmla="*/ 106 w 404"/>
                <a:gd name="T49" fmla="*/ 116 h 323"/>
                <a:gd name="T50" fmla="*/ 92 w 404"/>
                <a:gd name="T51" fmla="*/ 105 h 323"/>
                <a:gd name="T52" fmla="*/ 60 w 404"/>
                <a:gd name="T53" fmla="*/ 96 h 323"/>
                <a:gd name="T54" fmla="*/ 41 w 404"/>
                <a:gd name="T55" fmla="*/ 77 h 323"/>
                <a:gd name="T56" fmla="*/ 0 w 404"/>
                <a:gd name="T57" fmla="*/ 61 h 323"/>
                <a:gd name="T58" fmla="*/ 3 w 404"/>
                <a:gd name="T59" fmla="*/ 42 h 323"/>
                <a:gd name="T60" fmla="*/ 20 w 404"/>
                <a:gd name="T61" fmla="*/ 35 h 323"/>
                <a:gd name="T62" fmla="*/ 50 w 404"/>
                <a:gd name="T63" fmla="*/ 61 h 323"/>
                <a:gd name="T64" fmla="*/ 60 w 404"/>
                <a:gd name="T65" fmla="*/ 61 h 323"/>
                <a:gd name="T66" fmla="*/ 87 w 404"/>
                <a:gd name="T67" fmla="*/ 57 h 323"/>
                <a:gd name="T68" fmla="*/ 103 w 404"/>
                <a:gd name="T69" fmla="*/ 45 h 323"/>
                <a:gd name="T70" fmla="*/ 125 w 404"/>
                <a:gd name="T71" fmla="*/ 62 h 323"/>
                <a:gd name="T72" fmla="*/ 134 w 404"/>
                <a:gd name="T73" fmla="*/ 46 h 323"/>
                <a:gd name="T74" fmla="*/ 138 w 404"/>
                <a:gd name="T75" fmla="*/ 36 h 323"/>
                <a:gd name="T76" fmla="*/ 156 w 404"/>
                <a:gd name="T77" fmla="*/ 26 h 323"/>
                <a:gd name="T78" fmla="*/ 161 w 404"/>
                <a:gd name="T79" fmla="*/ 4 h 323"/>
                <a:gd name="T80" fmla="*/ 179 w 404"/>
                <a:gd name="T81" fmla="*/ 0 h 323"/>
                <a:gd name="T82" fmla="*/ 226 w 404"/>
                <a:gd name="T83" fmla="*/ 31 h 323"/>
                <a:gd name="T84" fmla="*/ 258 w 404"/>
                <a:gd name="T85" fmla="*/ 45 h 323"/>
                <a:gd name="T86" fmla="*/ 322 w 404"/>
                <a:gd name="T87" fmla="*/ 150 h 323"/>
                <a:gd name="T88" fmla="*/ 319 w 404"/>
                <a:gd name="T89" fmla="*/ 161 h 323"/>
                <a:gd name="T90" fmla="*/ 362 w 404"/>
                <a:gd name="T91" fmla="*/ 181 h 323"/>
                <a:gd name="T92" fmla="*/ 374 w 404"/>
                <a:gd name="T93" fmla="*/ 198 h 323"/>
                <a:gd name="T94" fmla="*/ 393 w 404"/>
                <a:gd name="T95" fmla="*/ 208 h 323"/>
                <a:gd name="T96" fmla="*/ 403 w 404"/>
                <a:gd name="T97" fmla="*/ 227 h 323"/>
                <a:gd name="T98" fmla="*/ 389 w 404"/>
                <a:gd name="T99" fmla="*/ 232 h 323"/>
                <a:gd name="T100" fmla="*/ 368 w 404"/>
                <a:gd name="T101" fmla="*/ 226 h 323"/>
                <a:gd name="T102" fmla="*/ 338 w 404"/>
                <a:gd name="T103" fmla="*/ 226 h 323"/>
                <a:gd name="T104" fmla="*/ 311 w 404"/>
                <a:gd name="T105" fmla="*/ 216 h 323"/>
                <a:gd name="T106" fmla="*/ 298 w 404"/>
                <a:gd name="T107" fmla="*/ 226 h 323"/>
                <a:gd name="T108" fmla="*/ 325 w 404"/>
                <a:gd name="T109" fmla="*/ 232 h 323"/>
                <a:gd name="T110" fmla="*/ 349 w 404"/>
                <a:gd name="T111" fmla="*/ 243 h 323"/>
                <a:gd name="T112" fmla="*/ 375 w 404"/>
                <a:gd name="T113" fmla="*/ 255 h 323"/>
                <a:gd name="T114" fmla="*/ 375 w 404"/>
                <a:gd name="T115" fmla="*/ 25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323">
                  <a:moveTo>
                    <a:pt x="375" y="255"/>
                  </a:moveTo>
                  <a:lnTo>
                    <a:pt x="365" y="282"/>
                  </a:lnTo>
                  <a:lnTo>
                    <a:pt x="354" y="297"/>
                  </a:lnTo>
                  <a:lnTo>
                    <a:pt x="333" y="322"/>
                  </a:lnTo>
                  <a:lnTo>
                    <a:pt x="301" y="317"/>
                  </a:lnTo>
                  <a:lnTo>
                    <a:pt x="275" y="301"/>
                  </a:lnTo>
                  <a:lnTo>
                    <a:pt x="260" y="308"/>
                  </a:lnTo>
                  <a:lnTo>
                    <a:pt x="205" y="303"/>
                  </a:lnTo>
                  <a:lnTo>
                    <a:pt x="203" y="281"/>
                  </a:lnTo>
                  <a:lnTo>
                    <a:pt x="176" y="261"/>
                  </a:lnTo>
                  <a:lnTo>
                    <a:pt x="166" y="245"/>
                  </a:lnTo>
                  <a:lnTo>
                    <a:pt x="179" y="231"/>
                  </a:lnTo>
                  <a:lnTo>
                    <a:pt x="179" y="220"/>
                  </a:lnTo>
                  <a:lnTo>
                    <a:pt x="179" y="206"/>
                  </a:lnTo>
                  <a:lnTo>
                    <a:pt x="213" y="202"/>
                  </a:lnTo>
                  <a:lnTo>
                    <a:pt x="215" y="188"/>
                  </a:lnTo>
                  <a:lnTo>
                    <a:pt x="203" y="173"/>
                  </a:lnTo>
                  <a:lnTo>
                    <a:pt x="186" y="172"/>
                  </a:lnTo>
                  <a:lnTo>
                    <a:pt x="176" y="190"/>
                  </a:lnTo>
                  <a:lnTo>
                    <a:pt x="149" y="184"/>
                  </a:lnTo>
                  <a:lnTo>
                    <a:pt x="139" y="169"/>
                  </a:lnTo>
                  <a:lnTo>
                    <a:pt x="122" y="160"/>
                  </a:lnTo>
                  <a:lnTo>
                    <a:pt x="128" y="120"/>
                  </a:lnTo>
                  <a:lnTo>
                    <a:pt x="124" y="113"/>
                  </a:lnTo>
                  <a:lnTo>
                    <a:pt x="106" y="116"/>
                  </a:lnTo>
                  <a:lnTo>
                    <a:pt x="92" y="105"/>
                  </a:lnTo>
                  <a:lnTo>
                    <a:pt x="60" y="96"/>
                  </a:lnTo>
                  <a:lnTo>
                    <a:pt x="41" y="77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20" y="35"/>
                  </a:lnTo>
                  <a:lnTo>
                    <a:pt x="50" y="61"/>
                  </a:lnTo>
                  <a:lnTo>
                    <a:pt x="60" y="61"/>
                  </a:lnTo>
                  <a:lnTo>
                    <a:pt x="87" y="57"/>
                  </a:lnTo>
                  <a:lnTo>
                    <a:pt x="103" y="45"/>
                  </a:lnTo>
                  <a:lnTo>
                    <a:pt x="125" y="62"/>
                  </a:lnTo>
                  <a:lnTo>
                    <a:pt x="134" y="46"/>
                  </a:lnTo>
                  <a:lnTo>
                    <a:pt x="138" y="36"/>
                  </a:lnTo>
                  <a:lnTo>
                    <a:pt x="156" y="26"/>
                  </a:lnTo>
                  <a:lnTo>
                    <a:pt x="161" y="4"/>
                  </a:lnTo>
                  <a:lnTo>
                    <a:pt x="179" y="0"/>
                  </a:lnTo>
                  <a:lnTo>
                    <a:pt x="226" y="31"/>
                  </a:lnTo>
                  <a:lnTo>
                    <a:pt x="258" y="45"/>
                  </a:lnTo>
                  <a:lnTo>
                    <a:pt x="322" y="150"/>
                  </a:lnTo>
                  <a:lnTo>
                    <a:pt x="319" y="161"/>
                  </a:lnTo>
                  <a:lnTo>
                    <a:pt x="362" y="181"/>
                  </a:lnTo>
                  <a:lnTo>
                    <a:pt x="374" y="198"/>
                  </a:lnTo>
                  <a:lnTo>
                    <a:pt x="393" y="208"/>
                  </a:lnTo>
                  <a:lnTo>
                    <a:pt x="403" y="227"/>
                  </a:lnTo>
                  <a:lnTo>
                    <a:pt x="389" y="232"/>
                  </a:lnTo>
                  <a:lnTo>
                    <a:pt x="368" y="226"/>
                  </a:lnTo>
                  <a:lnTo>
                    <a:pt x="338" y="226"/>
                  </a:lnTo>
                  <a:lnTo>
                    <a:pt x="311" y="216"/>
                  </a:lnTo>
                  <a:lnTo>
                    <a:pt x="298" y="226"/>
                  </a:lnTo>
                  <a:lnTo>
                    <a:pt x="325" y="232"/>
                  </a:lnTo>
                  <a:lnTo>
                    <a:pt x="349" y="243"/>
                  </a:lnTo>
                  <a:lnTo>
                    <a:pt x="375" y="255"/>
                  </a:lnTo>
                  <a:lnTo>
                    <a:pt x="375" y="25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湖北">
              <a:hlinkClick r:id="" action="ppaction://macro?name=Slide1.湖北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2CA7BC69-F98C-44DF-9400-5F1D247DBA56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808095" y="3205454"/>
              <a:ext cx="603940" cy="399566"/>
            </a:xfrm>
            <a:custGeom>
              <a:avLst/>
              <a:gdLst>
                <a:gd name="T0" fmla="*/ 76 w 551"/>
                <a:gd name="T1" fmla="*/ 318 h 346"/>
                <a:gd name="T2" fmla="*/ 141 w 551"/>
                <a:gd name="T3" fmla="*/ 304 h 346"/>
                <a:gd name="T4" fmla="*/ 144 w 551"/>
                <a:gd name="T5" fmla="*/ 270 h 346"/>
                <a:gd name="T6" fmla="*/ 238 w 551"/>
                <a:gd name="T7" fmla="*/ 267 h 346"/>
                <a:gd name="T8" fmla="*/ 283 w 551"/>
                <a:gd name="T9" fmla="*/ 296 h 346"/>
                <a:gd name="T10" fmla="*/ 322 w 551"/>
                <a:gd name="T11" fmla="*/ 275 h 346"/>
                <a:gd name="T12" fmla="*/ 339 w 551"/>
                <a:gd name="T13" fmla="*/ 296 h 346"/>
                <a:gd name="T14" fmla="*/ 365 w 551"/>
                <a:gd name="T15" fmla="*/ 265 h 346"/>
                <a:gd name="T16" fmla="*/ 375 w 551"/>
                <a:gd name="T17" fmla="*/ 304 h 346"/>
                <a:gd name="T18" fmla="*/ 399 w 551"/>
                <a:gd name="T19" fmla="*/ 318 h 346"/>
                <a:gd name="T20" fmla="*/ 445 w 551"/>
                <a:gd name="T21" fmla="*/ 290 h 346"/>
                <a:gd name="T22" fmla="*/ 522 w 551"/>
                <a:gd name="T23" fmla="*/ 245 h 346"/>
                <a:gd name="T24" fmla="*/ 515 w 551"/>
                <a:gd name="T25" fmla="*/ 168 h 346"/>
                <a:gd name="T26" fmla="*/ 523 w 551"/>
                <a:gd name="T27" fmla="*/ 140 h 346"/>
                <a:gd name="T28" fmla="*/ 473 w 551"/>
                <a:gd name="T29" fmla="*/ 116 h 346"/>
                <a:gd name="T30" fmla="*/ 438 w 551"/>
                <a:gd name="T31" fmla="*/ 116 h 346"/>
                <a:gd name="T32" fmla="*/ 387 w 551"/>
                <a:gd name="T33" fmla="*/ 98 h 346"/>
                <a:gd name="T34" fmla="*/ 358 w 551"/>
                <a:gd name="T35" fmla="*/ 67 h 346"/>
                <a:gd name="T36" fmla="*/ 331 w 551"/>
                <a:gd name="T37" fmla="*/ 65 h 346"/>
                <a:gd name="T38" fmla="*/ 271 w 551"/>
                <a:gd name="T39" fmla="*/ 65 h 346"/>
                <a:gd name="T40" fmla="*/ 159 w 551"/>
                <a:gd name="T41" fmla="*/ 0 h 346"/>
                <a:gd name="T42" fmla="*/ 135 w 551"/>
                <a:gd name="T43" fmla="*/ 8 h 346"/>
                <a:gd name="T44" fmla="*/ 68 w 551"/>
                <a:gd name="T45" fmla="*/ 8 h 346"/>
                <a:gd name="T46" fmla="*/ 76 w 551"/>
                <a:gd name="T47" fmla="*/ 31 h 346"/>
                <a:gd name="T48" fmla="*/ 108 w 551"/>
                <a:gd name="T49" fmla="*/ 41 h 346"/>
                <a:gd name="T50" fmla="*/ 73 w 551"/>
                <a:gd name="T51" fmla="*/ 65 h 346"/>
                <a:gd name="T52" fmla="*/ 73 w 551"/>
                <a:gd name="T53" fmla="*/ 95 h 346"/>
                <a:gd name="T54" fmla="*/ 93 w 551"/>
                <a:gd name="T55" fmla="*/ 125 h 346"/>
                <a:gd name="T56" fmla="*/ 117 w 551"/>
                <a:gd name="T57" fmla="*/ 189 h 346"/>
                <a:gd name="T58" fmla="*/ 100 w 551"/>
                <a:gd name="T59" fmla="*/ 200 h 346"/>
                <a:gd name="T60" fmla="*/ 14 w 551"/>
                <a:gd name="T61" fmla="*/ 233 h 346"/>
                <a:gd name="T62" fmla="*/ 12 w 551"/>
                <a:gd name="T63" fmla="*/ 263 h 346"/>
                <a:gd name="T64" fmla="*/ 28 w 551"/>
                <a:gd name="T65" fmla="*/ 298 h 346"/>
                <a:gd name="T66" fmla="*/ 65 w 551"/>
                <a:gd name="T67" fmla="*/ 34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1" h="346">
                  <a:moveTo>
                    <a:pt x="65" y="345"/>
                  </a:moveTo>
                  <a:lnTo>
                    <a:pt x="76" y="318"/>
                  </a:lnTo>
                  <a:lnTo>
                    <a:pt x="109" y="290"/>
                  </a:lnTo>
                  <a:lnTo>
                    <a:pt x="141" y="304"/>
                  </a:lnTo>
                  <a:lnTo>
                    <a:pt x="162" y="290"/>
                  </a:lnTo>
                  <a:lnTo>
                    <a:pt x="144" y="270"/>
                  </a:lnTo>
                  <a:lnTo>
                    <a:pt x="153" y="261"/>
                  </a:lnTo>
                  <a:lnTo>
                    <a:pt x="238" y="267"/>
                  </a:lnTo>
                  <a:lnTo>
                    <a:pt x="267" y="287"/>
                  </a:lnTo>
                  <a:lnTo>
                    <a:pt x="283" y="296"/>
                  </a:lnTo>
                  <a:lnTo>
                    <a:pt x="305" y="280"/>
                  </a:lnTo>
                  <a:lnTo>
                    <a:pt x="322" y="275"/>
                  </a:lnTo>
                  <a:lnTo>
                    <a:pt x="325" y="296"/>
                  </a:lnTo>
                  <a:lnTo>
                    <a:pt x="339" y="296"/>
                  </a:lnTo>
                  <a:lnTo>
                    <a:pt x="347" y="283"/>
                  </a:lnTo>
                  <a:lnTo>
                    <a:pt x="365" y="265"/>
                  </a:lnTo>
                  <a:lnTo>
                    <a:pt x="375" y="277"/>
                  </a:lnTo>
                  <a:lnTo>
                    <a:pt x="375" y="304"/>
                  </a:lnTo>
                  <a:lnTo>
                    <a:pt x="382" y="315"/>
                  </a:lnTo>
                  <a:lnTo>
                    <a:pt x="399" y="318"/>
                  </a:lnTo>
                  <a:lnTo>
                    <a:pt x="418" y="299"/>
                  </a:lnTo>
                  <a:lnTo>
                    <a:pt x="445" y="290"/>
                  </a:lnTo>
                  <a:lnTo>
                    <a:pt x="498" y="243"/>
                  </a:lnTo>
                  <a:lnTo>
                    <a:pt x="522" y="245"/>
                  </a:lnTo>
                  <a:lnTo>
                    <a:pt x="550" y="235"/>
                  </a:lnTo>
                  <a:lnTo>
                    <a:pt x="515" y="168"/>
                  </a:lnTo>
                  <a:lnTo>
                    <a:pt x="526" y="148"/>
                  </a:lnTo>
                  <a:lnTo>
                    <a:pt x="523" y="140"/>
                  </a:lnTo>
                  <a:lnTo>
                    <a:pt x="505" y="135"/>
                  </a:lnTo>
                  <a:lnTo>
                    <a:pt x="473" y="116"/>
                  </a:lnTo>
                  <a:lnTo>
                    <a:pt x="458" y="107"/>
                  </a:lnTo>
                  <a:lnTo>
                    <a:pt x="438" y="116"/>
                  </a:lnTo>
                  <a:lnTo>
                    <a:pt x="416" y="98"/>
                  </a:lnTo>
                  <a:lnTo>
                    <a:pt x="387" y="98"/>
                  </a:lnTo>
                  <a:lnTo>
                    <a:pt x="365" y="86"/>
                  </a:lnTo>
                  <a:lnTo>
                    <a:pt x="358" y="67"/>
                  </a:lnTo>
                  <a:lnTo>
                    <a:pt x="347" y="55"/>
                  </a:lnTo>
                  <a:lnTo>
                    <a:pt x="331" y="65"/>
                  </a:lnTo>
                  <a:lnTo>
                    <a:pt x="317" y="58"/>
                  </a:lnTo>
                  <a:lnTo>
                    <a:pt x="271" y="65"/>
                  </a:lnTo>
                  <a:lnTo>
                    <a:pt x="220" y="54"/>
                  </a:lnTo>
                  <a:lnTo>
                    <a:pt x="159" y="0"/>
                  </a:lnTo>
                  <a:lnTo>
                    <a:pt x="143" y="14"/>
                  </a:lnTo>
                  <a:lnTo>
                    <a:pt x="135" y="8"/>
                  </a:lnTo>
                  <a:lnTo>
                    <a:pt x="123" y="8"/>
                  </a:lnTo>
                  <a:lnTo>
                    <a:pt x="68" y="8"/>
                  </a:lnTo>
                  <a:lnTo>
                    <a:pt x="59" y="15"/>
                  </a:lnTo>
                  <a:lnTo>
                    <a:pt x="76" y="31"/>
                  </a:lnTo>
                  <a:lnTo>
                    <a:pt x="93" y="35"/>
                  </a:lnTo>
                  <a:lnTo>
                    <a:pt x="108" y="41"/>
                  </a:lnTo>
                  <a:lnTo>
                    <a:pt x="100" y="52"/>
                  </a:lnTo>
                  <a:lnTo>
                    <a:pt x="73" y="65"/>
                  </a:lnTo>
                  <a:lnTo>
                    <a:pt x="68" y="87"/>
                  </a:lnTo>
                  <a:lnTo>
                    <a:pt x="73" y="95"/>
                  </a:lnTo>
                  <a:lnTo>
                    <a:pt x="76" y="122"/>
                  </a:lnTo>
                  <a:lnTo>
                    <a:pt x="93" y="125"/>
                  </a:lnTo>
                  <a:lnTo>
                    <a:pt x="109" y="146"/>
                  </a:lnTo>
                  <a:lnTo>
                    <a:pt x="117" y="189"/>
                  </a:lnTo>
                  <a:lnTo>
                    <a:pt x="111" y="203"/>
                  </a:lnTo>
                  <a:lnTo>
                    <a:pt x="100" y="200"/>
                  </a:lnTo>
                  <a:lnTo>
                    <a:pt x="69" y="225"/>
                  </a:lnTo>
                  <a:lnTo>
                    <a:pt x="14" y="233"/>
                  </a:lnTo>
                  <a:lnTo>
                    <a:pt x="0" y="248"/>
                  </a:lnTo>
                  <a:lnTo>
                    <a:pt x="12" y="263"/>
                  </a:lnTo>
                  <a:lnTo>
                    <a:pt x="13" y="295"/>
                  </a:lnTo>
                  <a:lnTo>
                    <a:pt x="28" y="298"/>
                  </a:lnTo>
                  <a:lnTo>
                    <a:pt x="65" y="345"/>
                  </a:lnTo>
                  <a:lnTo>
                    <a:pt x="65" y="34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陕西">
              <a:hlinkClick r:id="" action="ppaction://macro?name=Slide1.陕西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0BB820D2-DC34-4830-99EF-AC875775D566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624747" y="2619464"/>
              <a:ext cx="381879" cy="719600"/>
            </a:xfrm>
            <a:custGeom>
              <a:avLst/>
              <a:gdLst>
                <a:gd name="T0" fmla="*/ 294 w 354"/>
                <a:gd name="T1" fmla="*/ 381 h 640"/>
                <a:gd name="T2" fmla="*/ 287 w 354"/>
                <a:gd name="T3" fmla="*/ 214 h 640"/>
                <a:gd name="T4" fmla="*/ 311 w 354"/>
                <a:gd name="T5" fmla="*/ 162 h 640"/>
                <a:gd name="T6" fmla="*/ 309 w 354"/>
                <a:gd name="T7" fmla="*/ 85 h 640"/>
                <a:gd name="T8" fmla="*/ 323 w 354"/>
                <a:gd name="T9" fmla="*/ 34 h 640"/>
                <a:gd name="T10" fmla="*/ 312 w 354"/>
                <a:gd name="T11" fmla="*/ 0 h 640"/>
                <a:gd name="T12" fmla="*/ 259 w 354"/>
                <a:gd name="T13" fmla="*/ 18 h 640"/>
                <a:gd name="T14" fmla="*/ 241 w 354"/>
                <a:gd name="T15" fmla="*/ 65 h 640"/>
                <a:gd name="T16" fmla="*/ 221 w 354"/>
                <a:gd name="T17" fmla="*/ 81 h 640"/>
                <a:gd name="T18" fmla="*/ 153 w 354"/>
                <a:gd name="T19" fmla="*/ 164 h 640"/>
                <a:gd name="T20" fmla="*/ 100 w 354"/>
                <a:gd name="T21" fmla="*/ 162 h 640"/>
                <a:gd name="T22" fmla="*/ 87 w 354"/>
                <a:gd name="T23" fmla="*/ 213 h 640"/>
                <a:gd name="T24" fmla="*/ 153 w 354"/>
                <a:gd name="T25" fmla="*/ 254 h 640"/>
                <a:gd name="T26" fmla="*/ 188 w 354"/>
                <a:gd name="T27" fmla="*/ 293 h 640"/>
                <a:gd name="T28" fmla="*/ 182 w 354"/>
                <a:gd name="T29" fmla="*/ 344 h 640"/>
                <a:gd name="T30" fmla="*/ 132 w 354"/>
                <a:gd name="T31" fmla="*/ 360 h 640"/>
                <a:gd name="T32" fmla="*/ 126 w 354"/>
                <a:gd name="T33" fmla="*/ 374 h 640"/>
                <a:gd name="T34" fmla="*/ 91 w 354"/>
                <a:gd name="T35" fmla="*/ 391 h 640"/>
                <a:gd name="T36" fmla="*/ 48 w 354"/>
                <a:gd name="T37" fmla="*/ 381 h 640"/>
                <a:gd name="T38" fmla="*/ 48 w 354"/>
                <a:gd name="T39" fmla="*/ 399 h 640"/>
                <a:gd name="T40" fmla="*/ 34 w 354"/>
                <a:gd name="T41" fmla="*/ 427 h 640"/>
                <a:gd name="T42" fmla="*/ 39 w 354"/>
                <a:gd name="T43" fmla="*/ 479 h 640"/>
                <a:gd name="T44" fmla="*/ 45 w 354"/>
                <a:gd name="T45" fmla="*/ 504 h 640"/>
                <a:gd name="T46" fmla="*/ 0 w 354"/>
                <a:gd name="T47" fmla="*/ 512 h 640"/>
                <a:gd name="T48" fmla="*/ 5 w 354"/>
                <a:gd name="T49" fmla="*/ 559 h 640"/>
                <a:gd name="T50" fmla="*/ 23 w 354"/>
                <a:gd name="T51" fmla="*/ 579 h 640"/>
                <a:gd name="T52" fmla="*/ 83 w 354"/>
                <a:gd name="T53" fmla="*/ 571 h 640"/>
                <a:gd name="T54" fmla="*/ 95 w 354"/>
                <a:gd name="T55" fmla="*/ 588 h 640"/>
                <a:gd name="T56" fmla="*/ 157 w 354"/>
                <a:gd name="T57" fmla="*/ 615 h 640"/>
                <a:gd name="T58" fmla="*/ 233 w 354"/>
                <a:gd name="T59" fmla="*/ 624 h 640"/>
                <a:gd name="T60" fmla="*/ 270 w 354"/>
                <a:gd name="T61" fmla="*/ 632 h 640"/>
                <a:gd name="T62" fmla="*/ 262 w 354"/>
                <a:gd name="T63" fmla="*/ 597 h 640"/>
                <a:gd name="T64" fmla="*/ 294 w 354"/>
                <a:gd name="T65" fmla="*/ 562 h 640"/>
                <a:gd name="T66" fmla="*/ 287 w 354"/>
                <a:gd name="T67" fmla="*/ 545 h 640"/>
                <a:gd name="T68" fmla="*/ 253 w 354"/>
                <a:gd name="T69" fmla="*/ 525 h 640"/>
                <a:gd name="T70" fmla="*/ 317 w 354"/>
                <a:gd name="T71" fmla="*/ 518 h 640"/>
                <a:gd name="T72" fmla="*/ 337 w 354"/>
                <a:gd name="T73" fmla="*/ 524 h 640"/>
                <a:gd name="T74" fmla="*/ 353 w 354"/>
                <a:gd name="T75" fmla="*/ 488 h 640"/>
                <a:gd name="T76" fmla="*/ 303 w 354"/>
                <a:gd name="T77" fmla="*/ 4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4" h="640">
                  <a:moveTo>
                    <a:pt x="303" y="403"/>
                  </a:moveTo>
                  <a:lnTo>
                    <a:pt x="294" y="381"/>
                  </a:lnTo>
                  <a:lnTo>
                    <a:pt x="311" y="324"/>
                  </a:lnTo>
                  <a:lnTo>
                    <a:pt x="287" y="214"/>
                  </a:lnTo>
                  <a:lnTo>
                    <a:pt x="303" y="187"/>
                  </a:lnTo>
                  <a:lnTo>
                    <a:pt x="311" y="162"/>
                  </a:lnTo>
                  <a:lnTo>
                    <a:pt x="289" y="117"/>
                  </a:lnTo>
                  <a:lnTo>
                    <a:pt x="309" y="85"/>
                  </a:lnTo>
                  <a:lnTo>
                    <a:pt x="312" y="56"/>
                  </a:lnTo>
                  <a:lnTo>
                    <a:pt x="323" y="34"/>
                  </a:lnTo>
                  <a:lnTo>
                    <a:pt x="322" y="7"/>
                  </a:lnTo>
                  <a:lnTo>
                    <a:pt x="312" y="0"/>
                  </a:lnTo>
                  <a:lnTo>
                    <a:pt x="298" y="17"/>
                  </a:lnTo>
                  <a:lnTo>
                    <a:pt x="259" y="18"/>
                  </a:lnTo>
                  <a:lnTo>
                    <a:pt x="239" y="49"/>
                  </a:lnTo>
                  <a:lnTo>
                    <a:pt x="241" y="65"/>
                  </a:lnTo>
                  <a:lnTo>
                    <a:pt x="237" y="76"/>
                  </a:lnTo>
                  <a:lnTo>
                    <a:pt x="221" y="81"/>
                  </a:lnTo>
                  <a:lnTo>
                    <a:pt x="160" y="169"/>
                  </a:lnTo>
                  <a:lnTo>
                    <a:pt x="153" y="164"/>
                  </a:lnTo>
                  <a:lnTo>
                    <a:pt x="135" y="158"/>
                  </a:lnTo>
                  <a:lnTo>
                    <a:pt x="100" y="162"/>
                  </a:lnTo>
                  <a:lnTo>
                    <a:pt x="88" y="177"/>
                  </a:lnTo>
                  <a:lnTo>
                    <a:pt x="87" y="213"/>
                  </a:lnTo>
                  <a:lnTo>
                    <a:pt x="92" y="224"/>
                  </a:lnTo>
                  <a:lnTo>
                    <a:pt x="153" y="254"/>
                  </a:lnTo>
                  <a:lnTo>
                    <a:pt x="184" y="274"/>
                  </a:lnTo>
                  <a:lnTo>
                    <a:pt x="188" y="293"/>
                  </a:lnTo>
                  <a:lnTo>
                    <a:pt x="173" y="316"/>
                  </a:lnTo>
                  <a:lnTo>
                    <a:pt x="182" y="344"/>
                  </a:lnTo>
                  <a:lnTo>
                    <a:pt x="176" y="357"/>
                  </a:lnTo>
                  <a:lnTo>
                    <a:pt x="132" y="360"/>
                  </a:lnTo>
                  <a:lnTo>
                    <a:pt x="123" y="367"/>
                  </a:lnTo>
                  <a:lnTo>
                    <a:pt x="126" y="374"/>
                  </a:lnTo>
                  <a:lnTo>
                    <a:pt x="126" y="386"/>
                  </a:lnTo>
                  <a:lnTo>
                    <a:pt x="91" y="391"/>
                  </a:lnTo>
                  <a:lnTo>
                    <a:pt x="72" y="381"/>
                  </a:lnTo>
                  <a:lnTo>
                    <a:pt x="48" y="381"/>
                  </a:lnTo>
                  <a:lnTo>
                    <a:pt x="45" y="386"/>
                  </a:lnTo>
                  <a:lnTo>
                    <a:pt x="48" y="399"/>
                  </a:lnTo>
                  <a:lnTo>
                    <a:pt x="37" y="413"/>
                  </a:lnTo>
                  <a:lnTo>
                    <a:pt x="34" y="427"/>
                  </a:lnTo>
                  <a:lnTo>
                    <a:pt x="56" y="445"/>
                  </a:lnTo>
                  <a:lnTo>
                    <a:pt x="39" y="479"/>
                  </a:lnTo>
                  <a:lnTo>
                    <a:pt x="46" y="495"/>
                  </a:lnTo>
                  <a:lnTo>
                    <a:pt x="45" y="504"/>
                  </a:lnTo>
                  <a:lnTo>
                    <a:pt x="19" y="504"/>
                  </a:lnTo>
                  <a:lnTo>
                    <a:pt x="0" y="512"/>
                  </a:lnTo>
                  <a:lnTo>
                    <a:pt x="15" y="533"/>
                  </a:lnTo>
                  <a:lnTo>
                    <a:pt x="5" y="559"/>
                  </a:lnTo>
                  <a:lnTo>
                    <a:pt x="21" y="562"/>
                  </a:lnTo>
                  <a:lnTo>
                    <a:pt x="23" y="579"/>
                  </a:lnTo>
                  <a:lnTo>
                    <a:pt x="36" y="580"/>
                  </a:lnTo>
                  <a:lnTo>
                    <a:pt x="83" y="571"/>
                  </a:lnTo>
                  <a:lnTo>
                    <a:pt x="92" y="575"/>
                  </a:lnTo>
                  <a:lnTo>
                    <a:pt x="95" y="588"/>
                  </a:lnTo>
                  <a:lnTo>
                    <a:pt x="115" y="593"/>
                  </a:lnTo>
                  <a:lnTo>
                    <a:pt x="157" y="615"/>
                  </a:lnTo>
                  <a:lnTo>
                    <a:pt x="182" y="605"/>
                  </a:lnTo>
                  <a:lnTo>
                    <a:pt x="233" y="624"/>
                  </a:lnTo>
                  <a:lnTo>
                    <a:pt x="245" y="639"/>
                  </a:lnTo>
                  <a:lnTo>
                    <a:pt x="270" y="632"/>
                  </a:lnTo>
                  <a:lnTo>
                    <a:pt x="267" y="605"/>
                  </a:lnTo>
                  <a:lnTo>
                    <a:pt x="262" y="597"/>
                  </a:lnTo>
                  <a:lnTo>
                    <a:pt x="267" y="575"/>
                  </a:lnTo>
                  <a:lnTo>
                    <a:pt x="294" y="562"/>
                  </a:lnTo>
                  <a:lnTo>
                    <a:pt x="302" y="551"/>
                  </a:lnTo>
                  <a:lnTo>
                    <a:pt x="287" y="545"/>
                  </a:lnTo>
                  <a:lnTo>
                    <a:pt x="270" y="541"/>
                  </a:lnTo>
                  <a:lnTo>
                    <a:pt x="253" y="525"/>
                  </a:lnTo>
                  <a:lnTo>
                    <a:pt x="262" y="518"/>
                  </a:lnTo>
                  <a:lnTo>
                    <a:pt x="317" y="518"/>
                  </a:lnTo>
                  <a:lnTo>
                    <a:pt x="329" y="518"/>
                  </a:lnTo>
                  <a:lnTo>
                    <a:pt x="337" y="524"/>
                  </a:lnTo>
                  <a:lnTo>
                    <a:pt x="353" y="510"/>
                  </a:lnTo>
                  <a:lnTo>
                    <a:pt x="353" y="488"/>
                  </a:lnTo>
                  <a:lnTo>
                    <a:pt x="303" y="413"/>
                  </a:lnTo>
                  <a:lnTo>
                    <a:pt x="303" y="403"/>
                  </a:lnTo>
                  <a:lnTo>
                    <a:pt x="303" y="40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山西">
              <a:hlinkClick r:id="" action="ppaction://macro?name=Slide1.山西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275E00F1-1209-42FA-80F7-53F7996BEED1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945879" y="2511832"/>
              <a:ext cx="267483" cy="570000"/>
            </a:xfrm>
            <a:custGeom>
              <a:avLst/>
              <a:gdLst>
                <a:gd name="T0" fmla="*/ 16 w 247"/>
                <a:gd name="T1" fmla="*/ 506 h 507"/>
                <a:gd name="T2" fmla="*/ 70 w 247"/>
                <a:gd name="T3" fmla="*/ 492 h 507"/>
                <a:gd name="T4" fmla="*/ 136 w 247"/>
                <a:gd name="T5" fmla="*/ 446 h 507"/>
                <a:gd name="T6" fmla="*/ 184 w 247"/>
                <a:gd name="T7" fmla="*/ 436 h 507"/>
                <a:gd name="T8" fmla="*/ 219 w 247"/>
                <a:gd name="T9" fmla="*/ 408 h 507"/>
                <a:gd name="T10" fmla="*/ 224 w 247"/>
                <a:gd name="T11" fmla="*/ 347 h 507"/>
                <a:gd name="T12" fmla="*/ 206 w 247"/>
                <a:gd name="T13" fmla="*/ 326 h 507"/>
                <a:gd name="T14" fmla="*/ 212 w 247"/>
                <a:gd name="T15" fmla="*/ 307 h 507"/>
                <a:gd name="T16" fmla="*/ 224 w 247"/>
                <a:gd name="T17" fmla="*/ 290 h 507"/>
                <a:gd name="T18" fmla="*/ 227 w 247"/>
                <a:gd name="T19" fmla="*/ 265 h 507"/>
                <a:gd name="T20" fmla="*/ 238 w 247"/>
                <a:gd name="T21" fmla="*/ 246 h 507"/>
                <a:gd name="T22" fmla="*/ 219 w 247"/>
                <a:gd name="T23" fmla="*/ 209 h 507"/>
                <a:gd name="T24" fmla="*/ 193 w 247"/>
                <a:gd name="T25" fmla="*/ 179 h 507"/>
                <a:gd name="T26" fmla="*/ 208 w 247"/>
                <a:gd name="T27" fmla="*/ 132 h 507"/>
                <a:gd name="T28" fmla="*/ 240 w 247"/>
                <a:gd name="T29" fmla="*/ 110 h 507"/>
                <a:gd name="T30" fmla="*/ 246 w 247"/>
                <a:gd name="T31" fmla="*/ 80 h 507"/>
                <a:gd name="T32" fmla="*/ 232 w 247"/>
                <a:gd name="T33" fmla="*/ 52 h 507"/>
                <a:gd name="T34" fmla="*/ 232 w 247"/>
                <a:gd name="T35" fmla="*/ 18 h 507"/>
                <a:gd name="T36" fmla="*/ 212 w 247"/>
                <a:gd name="T37" fmla="*/ 0 h 507"/>
                <a:gd name="T38" fmla="*/ 165 w 247"/>
                <a:gd name="T39" fmla="*/ 24 h 507"/>
                <a:gd name="T40" fmla="*/ 157 w 247"/>
                <a:gd name="T41" fmla="*/ 17 h 507"/>
                <a:gd name="T42" fmla="*/ 131 w 247"/>
                <a:gd name="T43" fmla="*/ 34 h 507"/>
                <a:gd name="T44" fmla="*/ 111 w 247"/>
                <a:gd name="T45" fmla="*/ 33 h 507"/>
                <a:gd name="T46" fmla="*/ 70 w 247"/>
                <a:gd name="T47" fmla="*/ 92 h 507"/>
                <a:gd name="T48" fmla="*/ 56 w 247"/>
                <a:gd name="T49" fmla="*/ 92 h 507"/>
                <a:gd name="T50" fmla="*/ 35 w 247"/>
                <a:gd name="T51" fmla="*/ 110 h 507"/>
                <a:gd name="T52" fmla="*/ 36 w 247"/>
                <a:gd name="T53" fmla="*/ 137 h 507"/>
                <a:gd name="T54" fmla="*/ 25 w 247"/>
                <a:gd name="T55" fmla="*/ 159 h 507"/>
                <a:gd name="T56" fmla="*/ 22 w 247"/>
                <a:gd name="T57" fmla="*/ 188 h 507"/>
                <a:gd name="T58" fmla="*/ 2 w 247"/>
                <a:gd name="T59" fmla="*/ 220 h 507"/>
                <a:gd name="T60" fmla="*/ 24 w 247"/>
                <a:gd name="T61" fmla="*/ 265 h 507"/>
                <a:gd name="T62" fmla="*/ 16 w 247"/>
                <a:gd name="T63" fmla="*/ 290 h 507"/>
                <a:gd name="T64" fmla="*/ 0 w 247"/>
                <a:gd name="T65" fmla="*/ 317 h 507"/>
                <a:gd name="T66" fmla="*/ 24 w 247"/>
                <a:gd name="T67" fmla="*/ 427 h 507"/>
                <a:gd name="T68" fmla="*/ 7 w 247"/>
                <a:gd name="T69" fmla="*/ 484 h 507"/>
                <a:gd name="T70" fmla="*/ 16 w 247"/>
                <a:gd name="T71" fmla="*/ 506 h 507"/>
                <a:gd name="T72" fmla="*/ 16 w 247"/>
                <a:gd name="T73" fmla="*/ 50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7" h="507">
                  <a:moveTo>
                    <a:pt x="16" y="506"/>
                  </a:moveTo>
                  <a:lnTo>
                    <a:pt x="70" y="492"/>
                  </a:lnTo>
                  <a:lnTo>
                    <a:pt x="136" y="446"/>
                  </a:lnTo>
                  <a:lnTo>
                    <a:pt x="184" y="436"/>
                  </a:lnTo>
                  <a:lnTo>
                    <a:pt x="219" y="408"/>
                  </a:lnTo>
                  <a:lnTo>
                    <a:pt x="224" y="347"/>
                  </a:lnTo>
                  <a:lnTo>
                    <a:pt x="206" y="326"/>
                  </a:lnTo>
                  <a:lnTo>
                    <a:pt x="212" y="307"/>
                  </a:lnTo>
                  <a:lnTo>
                    <a:pt x="224" y="290"/>
                  </a:lnTo>
                  <a:lnTo>
                    <a:pt x="227" y="265"/>
                  </a:lnTo>
                  <a:lnTo>
                    <a:pt x="238" y="246"/>
                  </a:lnTo>
                  <a:lnTo>
                    <a:pt x="219" y="209"/>
                  </a:lnTo>
                  <a:lnTo>
                    <a:pt x="193" y="179"/>
                  </a:lnTo>
                  <a:lnTo>
                    <a:pt x="208" y="132"/>
                  </a:lnTo>
                  <a:lnTo>
                    <a:pt x="240" y="110"/>
                  </a:lnTo>
                  <a:lnTo>
                    <a:pt x="246" y="80"/>
                  </a:lnTo>
                  <a:lnTo>
                    <a:pt x="232" y="52"/>
                  </a:lnTo>
                  <a:lnTo>
                    <a:pt x="232" y="18"/>
                  </a:lnTo>
                  <a:lnTo>
                    <a:pt x="212" y="0"/>
                  </a:lnTo>
                  <a:lnTo>
                    <a:pt x="165" y="24"/>
                  </a:lnTo>
                  <a:lnTo>
                    <a:pt x="157" y="17"/>
                  </a:lnTo>
                  <a:lnTo>
                    <a:pt x="131" y="34"/>
                  </a:lnTo>
                  <a:lnTo>
                    <a:pt x="111" y="33"/>
                  </a:lnTo>
                  <a:lnTo>
                    <a:pt x="70" y="92"/>
                  </a:lnTo>
                  <a:lnTo>
                    <a:pt x="56" y="92"/>
                  </a:lnTo>
                  <a:lnTo>
                    <a:pt x="35" y="110"/>
                  </a:lnTo>
                  <a:lnTo>
                    <a:pt x="36" y="137"/>
                  </a:lnTo>
                  <a:lnTo>
                    <a:pt x="25" y="159"/>
                  </a:lnTo>
                  <a:lnTo>
                    <a:pt x="22" y="188"/>
                  </a:lnTo>
                  <a:lnTo>
                    <a:pt x="2" y="220"/>
                  </a:lnTo>
                  <a:lnTo>
                    <a:pt x="24" y="265"/>
                  </a:lnTo>
                  <a:lnTo>
                    <a:pt x="16" y="290"/>
                  </a:lnTo>
                  <a:lnTo>
                    <a:pt x="0" y="317"/>
                  </a:lnTo>
                  <a:lnTo>
                    <a:pt x="24" y="427"/>
                  </a:lnTo>
                  <a:lnTo>
                    <a:pt x="7" y="484"/>
                  </a:lnTo>
                  <a:lnTo>
                    <a:pt x="16" y="506"/>
                  </a:lnTo>
                  <a:lnTo>
                    <a:pt x="16" y="506"/>
                  </a:lnTo>
                </a:path>
              </a:pathLst>
            </a:custGeom>
            <a:solidFill>
              <a:srgbClr val="EEAF2B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山东">
              <a:hlinkClick r:id="" action="ppaction://macro?name=Slide1.山东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AE0812E4-8B10-4387-BD48-E23D72F1938C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279476" y="2715578"/>
              <a:ext cx="506368" cy="359800"/>
            </a:xfrm>
            <a:custGeom>
              <a:avLst/>
              <a:gdLst>
                <a:gd name="T0" fmla="*/ 101 w 461"/>
                <a:gd name="T1" fmla="*/ 306 h 316"/>
                <a:gd name="T2" fmla="*/ 104 w 461"/>
                <a:gd name="T3" fmla="*/ 287 h 316"/>
                <a:gd name="T4" fmla="*/ 121 w 461"/>
                <a:gd name="T5" fmla="*/ 280 h 316"/>
                <a:gd name="T6" fmla="*/ 151 w 461"/>
                <a:gd name="T7" fmla="*/ 306 h 316"/>
                <a:gd name="T8" fmla="*/ 161 w 461"/>
                <a:gd name="T9" fmla="*/ 306 h 316"/>
                <a:gd name="T10" fmla="*/ 188 w 461"/>
                <a:gd name="T11" fmla="*/ 302 h 316"/>
                <a:gd name="T12" fmla="*/ 204 w 461"/>
                <a:gd name="T13" fmla="*/ 290 h 316"/>
                <a:gd name="T14" fmla="*/ 226 w 461"/>
                <a:gd name="T15" fmla="*/ 307 h 316"/>
                <a:gd name="T16" fmla="*/ 235 w 461"/>
                <a:gd name="T17" fmla="*/ 291 h 316"/>
                <a:gd name="T18" fmla="*/ 239 w 461"/>
                <a:gd name="T19" fmla="*/ 281 h 316"/>
                <a:gd name="T20" fmla="*/ 257 w 461"/>
                <a:gd name="T21" fmla="*/ 271 h 316"/>
                <a:gd name="T22" fmla="*/ 262 w 461"/>
                <a:gd name="T23" fmla="*/ 249 h 316"/>
                <a:gd name="T24" fmla="*/ 280 w 461"/>
                <a:gd name="T25" fmla="*/ 245 h 316"/>
                <a:gd name="T26" fmla="*/ 332 w 461"/>
                <a:gd name="T27" fmla="*/ 158 h 316"/>
                <a:gd name="T28" fmla="*/ 322 w 461"/>
                <a:gd name="T29" fmla="*/ 143 h 316"/>
                <a:gd name="T30" fmla="*/ 332 w 461"/>
                <a:gd name="T31" fmla="*/ 134 h 316"/>
                <a:gd name="T32" fmla="*/ 343 w 461"/>
                <a:gd name="T33" fmla="*/ 138 h 316"/>
                <a:gd name="T34" fmla="*/ 359 w 461"/>
                <a:gd name="T35" fmla="*/ 129 h 316"/>
                <a:gd name="T36" fmla="*/ 369 w 461"/>
                <a:gd name="T37" fmla="*/ 109 h 316"/>
                <a:gd name="T38" fmla="*/ 412 w 461"/>
                <a:gd name="T39" fmla="*/ 69 h 316"/>
                <a:gd name="T40" fmla="*/ 445 w 461"/>
                <a:gd name="T41" fmla="*/ 58 h 316"/>
                <a:gd name="T42" fmla="*/ 460 w 461"/>
                <a:gd name="T43" fmla="*/ 44 h 316"/>
                <a:gd name="T44" fmla="*/ 456 w 461"/>
                <a:gd name="T45" fmla="*/ 12 h 316"/>
                <a:gd name="T46" fmla="*/ 434 w 461"/>
                <a:gd name="T47" fmla="*/ 10 h 316"/>
                <a:gd name="T48" fmla="*/ 384 w 461"/>
                <a:gd name="T49" fmla="*/ 16 h 316"/>
                <a:gd name="T50" fmla="*/ 349 w 461"/>
                <a:gd name="T51" fmla="*/ 0 h 316"/>
                <a:gd name="T52" fmla="*/ 328 w 461"/>
                <a:gd name="T53" fmla="*/ 3 h 316"/>
                <a:gd name="T54" fmla="*/ 277 w 461"/>
                <a:gd name="T55" fmla="*/ 69 h 316"/>
                <a:gd name="T56" fmla="*/ 262 w 461"/>
                <a:gd name="T57" fmla="*/ 78 h 316"/>
                <a:gd name="T58" fmla="*/ 229 w 461"/>
                <a:gd name="T59" fmla="*/ 64 h 316"/>
                <a:gd name="T60" fmla="*/ 226 w 461"/>
                <a:gd name="T61" fmla="*/ 47 h 316"/>
                <a:gd name="T62" fmla="*/ 219 w 461"/>
                <a:gd name="T63" fmla="*/ 18 h 316"/>
                <a:gd name="T64" fmla="*/ 201 w 461"/>
                <a:gd name="T65" fmla="*/ 6 h 316"/>
                <a:gd name="T66" fmla="*/ 171 w 461"/>
                <a:gd name="T67" fmla="*/ 13 h 316"/>
                <a:gd name="T68" fmla="*/ 152 w 461"/>
                <a:gd name="T69" fmla="*/ 1 h 316"/>
                <a:gd name="T70" fmla="*/ 125 w 461"/>
                <a:gd name="T71" fmla="*/ 35 h 316"/>
                <a:gd name="T72" fmla="*/ 95 w 461"/>
                <a:gd name="T73" fmla="*/ 44 h 316"/>
                <a:gd name="T74" fmla="*/ 55 w 461"/>
                <a:gd name="T75" fmla="*/ 81 h 316"/>
                <a:gd name="T76" fmla="*/ 10 w 461"/>
                <a:gd name="T77" fmla="*/ 161 h 316"/>
                <a:gd name="T78" fmla="*/ 22 w 461"/>
                <a:gd name="T79" fmla="*/ 184 h 316"/>
                <a:gd name="T80" fmla="*/ 19 w 461"/>
                <a:gd name="T81" fmla="*/ 193 h 316"/>
                <a:gd name="T82" fmla="*/ 19 w 461"/>
                <a:gd name="T83" fmla="*/ 204 h 316"/>
                <a:gd name="T84" fmla="*/ 26 w 461"/>
                <a:gd name="T85" fmla="*/ 213 h 316"/>
                <a:gd name="T86" fmla="*/ 40 w 461"/>
                <a:gd name="T87" fmla="*/ 202 h 316"/>
                <a:gd name="T88" fmla="*/ 64 w 461"/>
                <a:gd name="T89" fmla="*/ 196 h 316"/>
                <a:gd name="T90" fmla="*/ 0 w 461"/>
                <a:gd name="T91" fmla="*/ 269 h 316"/>
                <a:gd name="T92" fmla="*/ 0 w 461"/>
                <a:gd name="T93" fmla="*/ 285 h 316"/>
                <a:gd name="T94" fmla="*/ 13 w 461"/>
                <a:gd name="T95" fmla="*/ 290 h 316"/>
                <a:gd name="T96" fmla="*/ 42 w 461"/>
                <a:gd name="T97" fmla="*/ 315 h 316"/>
                <a:gd name="T98" fmla="*/ 89 w 461"/>
                <a:gd name="T99" fmla="*/ 309 h 316"/>
                <a:gd name="T100" fmla="*/ 101 w 461"/>
                <a:gd name="T101" fmla="*/ 306 h 316"/>
                <a:gd name="T102" fmla="*/ 101 w 461"/>
                <a:gd name="T103" fmla="*/ 30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1" h="316">
                  <a:moveTo>
                    <a:pt x="101" y="306"/>
                  </a:moveTo>
                  <a:lnTo>
                    <a:pt x="104" y="287"/>
                  </a:lnTo>
                  <a:lnTo>
                    <a:pt x="121" y="280"/>
                  </a:lnTo>
                  <a:lnTo>
                    <a:pt x="151" y="306"/>
                  </a:lnTo>
                  <a:lnTo>
                    <a:pt x="161" y="306"/>
                  </a:lnTo>
                  <a:lnTo>
                    <a:pt x="188" y="302"/>
                  </a:lnTo>
                  <a:lnTo>
                    <a:pt x="204" y="290"/>
                  </a:lnTo>
                  <a:lnTo>
                    <a:pt x="226" y="307"/>
                  </a:lnTo>
                  <a:lnTo>
                    <a:pt x="235" y="291"/>
                  </a:lnTo>
                  <a:lnTo>
                    <a:pt x="239" y="281"/>
                  </a:lnTo>
                  <a:lnTo>
                    <a:pt x="257" y="271"/>
                  </a:lnTo>
                  <a:lnTo>
                    <a:pt x="262" y="249"/>
                  </a:lnTo>
                  <a:lnTo>
                    <a:pt x="280" y="245"/>
                  </a:lnTo>
                  <a:lnTo>
                    <a:pt x="332" y="158"/>
                  </a:lnTo>
                  <a:lnTo>
                    <a:pt x="322" y="143"/>
                  </a:lnTo>
                  <a:lnTo>
                    <a:pt x="332" y="134"/>
                  </a:lnTo>
                  <a:lnTo>
                    <a:pt x="343" y="138"/>
                  </a:lnTo>
                  <a:lnTo>
                    <a:pt x="359" y="129"/>
                  </a:lnTo>
                  <a:lnTo>
                    <a:pt x="369" y="109"/>
                  </a:lnTo>
                  <a:lnTo>
                    <a:pt x="412" y="69"/>
                  </a:lnTo>
                  <a:lnTo>
                    <a:pt x="445" y="58"/>
                  </a:lnTo>
                  <a:lnTo>
                    <a:pt x="460" y="44"/>
                  </a:lnTo>
                  <a:lnTo>
                    <a:pt x="456" y="12"/>
                  </a:lnTo>
                  <a:lnTo>
                    <a:pt x="434" y="10"/>
                  </a:lnTo>
                  <a:lnTo>
                    <a:pt x="384" y="16"/>
                  </a:lnTo>
                  <a:lnTo>
                    <a:pt x="349" y="0"/>
                  </a:lnTo>
                  <a:lnTo>
                    <a:pt x="328" y="3"/>
                  </a:lnTo>
                  <a:lnTo>
                    <a:pt x="277" y="69"/>
                  </a:lnTo>
                  <a:lnTo>
                    <a:pt x="262" y="78"/>
                  </a:lnTo>
                  <a:lnTo>
                    <a:pt x="229" y="64"/>
                  </a:lnTo>
                  <a:lnTo>
                    <a:pt x="226" y="47"/>
                  </a:lnTo>
                  <a:lnTo>
                    <a:pt x="219" y="18"/>
                  </a:lnTo>
                  <a:lnTo>
                    <a:pt x="201" y="6"/>
                  </a:lnTo>
                  <a:lnTo>
                    <a:pt x="171" y="13"/>
                  </a:lnTo>
                  <a:lnTo>
                    <a:pt x="152" y="1"/>
                  </a:lnTo>
                  <a:lnTo>
                    <a:pt x="125" y="35"/>
                  </a:lnTo>
                  <a:lnTo>
                    <a:pt x="95" y="44"/>
                  </a:lnTo>
                  <a:lnTo>
                    <a:pt x="55" y="81"/>
                  </a:lnTo>
                  <a:lnTo>
                    <a:pt x="10" y="161"/>
                  </a:lnTo>
                  <a:lnTo>
                    <a:pt x="22" y="184"/>
                  </a:lnTo>
                  <a:lnTo>
                    <a:pt x="19" y="193"/>
                  </a:lnTo>
                  <a:lnTo>
                    <a:pt x="19" y="204"/>
                  </a:lnTo>
                  <a:lnTo>
                    <a:pt x="26" y="213"/>
                  </a:lnTo>
                  <a:lnTo>
                    <a:pt x="40" y="202"/>
                  </a:lnTo>
                  <a:lnTo>
                    <a:pt x="64" y="196"/>
                  </a:lnTo>
                  <a:lnTo>
                    <a:pt x="0" y="269"/>
                  </a:lnTo>
                  <a:lnTo>
                    <a:pt x="0" y="285"/>
                  </a:lnTo>
                  <a:lnTo>
                    <a:pt x="13" y="290"/>
                  </a:lnTo>
                  <a:lnTo>
                    <a:pt x="42" y="315"/>
                  </a:lnTo>
                  <a:lnTo>
                    <a:pt x="89" y="309"/>
                  </a:lnTo>
                  <a:lnTo>
                    <a:pt x="101" y="306"/>
                  </a:lnTo>
                  <a:lnTo>
                    <a:pt x="101" y="306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天津">
              <a:hlinkClick r:id="" action="ppaction://macro?name=Slide1.天津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4C73C61C-8A0A-4A34-968C-339748E4B11F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383729" y="2529332"/>
              <a:ext cx="70656" cy="149602"/>
            </a:xfrm>
            <a:custGeom>
              <a:avLst/>
              <a:gdLst>
                <a:gd name="T0" fmla="*/ 60 w 74"/>
                <a:gd name="T1" fmla="*/ 124 h 134"/>
                <a:gd name="T2" fmla="*/ 39 w 74"/>
                <a:gd name="T3" fmla="*/ 133 h 134"/>
                <a:gd name="T4" fmla="*/ 3 w 74"/>
                <a:gd name="T5" fmla="*/ 123 h 134"/>
                <a:gd name="T6" fmla="*/ 1 w 74"/>
                <a:gd name="T7" fmla="*/ 114 h 134"/>
                <a:gd name="T8" fmla="*/ 0 w 74"/>
                <a:gd name="T9" fmla="*/ 55 h 134"/>
                <a:gd name="T10" fmla="*/ 23 w 74"/>
                <a:gd name="T11" fmla="*/ 44 h 134"/>
                <a:gd name="T12" fmla="*/ 19 w 74"/>
                <a:gd name="T13" fmla="*/ 33 h 134"/>
                <a:gd name="T14" fmla="*/ 25 w 74"/>
                <a:gd name="T15" fmla="*/ 11 h 134"/>
                <a:gd name="T16" fmla="*/ 27 w 74"/>
                <a:gd name="T17" fmla="*/ 0 h 134"/>
                <a:gd name="T18" fmla="*/ 40 w 74"/>
                <a:gd name="T19" fmla="*/ 6 h 134"/>
                <a:gd name="T20" fmla="*/ 46 w 74"/>
                <a:gd name="T21" fmla="*/ 26 h 134"/>
                <a:gd name="T22" fmla="*/ 43 w 74"/>
                <a:gd name="T23" fmla="*/ 39 h 134"/>
                <a:gd name="T24" fmla="*/ 70 w 74"/>
                <a:gd name="T25" fmla="*/ 57 h 134"/>
                <a:gd name="T26" fmla="*/ 73 w 74"/>
                <a:gd name="T27" fmla="*/ 71 h 134"/>
                <a:gd name="T28" fmla="*/ 58 w 74"/>
                <a:gd name="T29" fmla="*/ 83 h 134"/>
                <a:gd name="T30" fmla="*/ 53 w 74"/>
                <a:gd name="T31" fmla="*/ 107 h 134"/>
                <a:gd name="T32" fmla="*/ 60 w 74"/>
                <a:gd name="T33" fmla="*/ 124 h 134"/>
                <a:gd name="T34" fmla="*/ 60 w 74"/>
                <a:gd name="T35" fmla="*/ 12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134">
                  <a:moveTo>
                    <a:pt x="60" y="124"/>
                  </a:moveTo>
                  <a:lnTo>
                    <a:pt x="39" y="133"/>
                  </a:lnTo>
                  <a:lnTo>
                    <a:pt x="3" y="123"/>
                  </a:lnTo>
                  <a:lnTo>
                    <a:pt x="1" y="114"/>
                  </a:lnTo>
                  <a:lnTo>
                    <a:pt x="0" y="55"/>
                  </a:lnTo>
                  <a:lnTo>
                    <a:pt x="23" y="44"/>
                  </a:lnTo>
                  <a:lnTo>
                    <a:pt x="19" y="33"/>
                  </a:lnTo>
                  <a:lnTo>
                    <a:pt x="25" y="11"/>
                  </a:lnTo>
                  <a:lnTo>
                    <a:pt x="27" y="0"/>
                  </a:lnTo>
                  <a:lnTo>
                    <a:pt x="40" y="6"/>
                  </a:lnTo>
                  <a:lnTo>
                    <a:pt x="46" y="26"/>
                  </a:lnTo>
                  <a:lnTo>
                    <a:pt x="43" y="39"/>
                  </a:lnTo>
                  <a:lnTo>
                    <a:pt x="70" y="57"/>
                  </a:lnTo>
                  <a:lnTo>
                    <a:pt x="73" y="71"/>
                  </a:lnTo>
                  <a:lnTo>
                    <a:pt x="58" y="83"/>
                  </a:lnTo>
                  <a:lnTo>
                    <a:pt x="53" y="107"/>
                  </a:lnTo>
                  <a:lnTo>
                    <a:pt x="60" y="124"/>
                  </a:lnTo>
                  <a:lnTo>
                    <a:pt x="60" y="12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北京">
              <a:hlinkClick r:id="" action="ppaction://macro?name=Slide1.北京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FC209D48-29D0-4B35-B171-8601ABB2F62B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279536" y="2466755"/>
              <a:ext cx="134583" cy="138238"/>
            </a:xfrm>
            <a:custGeom>
              <a:avLst/>
              <a:gdLst>
                <a:gd name="T0" fmla="*/ 11 w 14"/>
                <a:gd name="T1" fmla="*/ 12 h 14"/>
                <a:gd name="T2" fmla="*/ 12 w 14"/>
                <a:gd name="T3" fmla="*/ 10 h 14"/>
                <a:gd name="T4" fmla="*/ 13 w 14"/>
                <a:gd name="T5" fmla="*/ 10 h 14"/>
                <a:gd name="T6" fmla="*/ 14 w 14"/>
                <a:gd name="T7" fmla="*/ 7 h 14"/>
                <a:gd name="T8" fmla="*/ 14 w 14"/>
                <a:gd name="T9" fmla="*/ 6 h 14"/>
                <a:gd name="T10" fmla="*/ 13 w 14"/>
                <a:gd name="T11" fmla="*/ 3 h 14"/>
                <a:gd name="T12" fmla="*/ 12 w 14"/>
                <a:gd name="T13" fmla="*/ 3 h 14"/>
                <a:gd name="T14" fmla="*/ 7 w 14"/>
                <a:gd name="T15" fmla="*/ 0 h 14"/>
                <a:gd name="T16" fmla="*/ 4 w 14"/>
                <a:gd name="T17" fmla="*/ 3 h 14"/>
                <a:gd name="T18" fmla="*/ 3 w 14"/>
                <a:gd name="T19" fmla="*/ 6 h 14"/>
                <a:gd name="T20" fmla="*/ 0 w 14"/>
                <a:gd name="T21" fmla="*/ 9 h 14"/>
                <a:gd name="T22" fmla="*/ 0 w 14"/>
                <a:gd name="T23" fmla="*/ 12 h 14"/>
                <a:gd name="T24" fmla="*/ 1 w 14"/>
                <a:gd name="T25" fmla="*/ 14 h 14"/>
                <a:gd name="T26" fmla="*/ 4 w 14"/>
                <a:gd name="T27" fmla="*/ 13 h 14"/>
                <a:gd name="T28" fmla="*/ 7 w 14"/>
                <a:gd name="T29" fmla="*/ 14 h 14"/>
                <a:gd name="T30" fmla="*/ 8 w 14"/>
                <a:gd name="T31" fmla="*/ 13 h 14"/>
                <a:gd name="T32" fmla="*/ 11 w 14"/>
                <a:gd name="T33" fmla="*/ 12 h 14"/>
                <a:gd name="T34" fmla="*/ 11 w 14"/>
                <a:gd name="T3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4">
                  <a:moveTo>
                    <a:pt x="11" y="12"/>
                  </a:moveTo>
                  <a:lnTo>
                    <a:pt x="12" y="10"/>
                  </a:lnTo>
                  <a:lnTo>
                    <a:pt x="13" y="10"/>
                  </a:lnTo>
                  <a:lnTo>
                    <a:pt x="14" y="7"/>
                  </a:lnTo>
                  <a:lnTo>
                    <a:pt x="14" y="6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7" y="0"/>
                  </a:lnTo>
                  <a:lnTo>
                    <a:pt x="4" y="3"/>
                  </a:lnTo>
                  <a:lnTo>
                    <a:pt x="3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4" y="13"/>
                  </a:lnTo>
                  <a:lnTo>
                    <a:pt x="7" y="14"/>
                  </a:lnTo>
                  <a:lnTo>
                    <a:pt x="8" y="13"/>
                  </a:lnTo>
                  <a:lnTo>
                    <a:pt x="11" y="12"/>
                  </a:lnTo>
                  <a:lnTo>
                    <a:pt x="11" y="12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宁夏">
              <a:hlinkClick r:id="" action="ppaction://macro?name=Slide1.宁夏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2FD55F97-8FBC-4174-BE38-1A1F35E568BC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534813" y="2638334"/>
              <a:ext cx="205238" cy="380630"/>
            </a:xfrm>
            <a:custGeom>
              <a:avLst/>
              <a:gdLst>
                <a:gd name="T0" fmla="*/ 180 w 194"/>
                <a:gd name="T1" fmla="*/ 187 h 335"/>
                <a:gd name="T2" fmla="*/ 181 w 194"/>
                <a:gd name="T3" fmla="*/ 151 h 335"/>
                <a:gd name="T4" fmla="*/ 193 w 194"/>
                <a:gd name="T5" fmla="*/ 136 h 335"/>
                <a:gd name="T6" fmla="*/ 188 w 194"/>
                <a:gd name="T7" fmla="*/ 119 h 335"/>
                <a:gd name="T8" fmla="*/ 129 w 194"/>
                <a:gd name="T9" fmla="*/ 96 h 335"/>
                <a:gd name="T10" fmla="*/ 132 w 194"/>
                <a:gd name="T11" fmla="*/ 72 h 335"/>
                <a:gd name="T12" fmla="*/ 151 w 194"/>
                <a:gd name="T13" fmla="*/ 47 h 335"/>
                <a:gd name="T14" fmla="*/ 139 w 194"/>
                <a:gd name="T15" fmla="*/ 6 h 335"/>
                <a:gd name="T16" fmla="*/ 135 w 194"/>
                <a:gd name="T17" fmla="*/ 0 h 335"/>
                <a:gd name="T18" fmla="*/ 95 w 194"/>
                <a:gd name="T19" fmla="*/ 27 h 335"/>
                <a:gd name="T20" fmla="*/ 77 w 194"/>
                <a:gd name="T21" fmla="*/ 85 h 335"/>
                <a:gd name="T22" fmla="*/ 70 w 194"/>
                <a:gd name="T23" fmla="*/ 127 h 335"/>
                <a:gd name="T24" fmla="*/ 39 w 194"/>
                <a:gd name="T25" fmla="*/ 151 h 335"/>
                <a:gd name="T26" fmla="*/ 21 w 194"/>
                <a:gd name="T27" fmla="*/ 159 h 335"/>
                <a:gd name="T28" fmla="*/ 0 w 194"/>
                <a:gd name="T29" fmla="*/ 165 h 335"/>
                <a:gd name="T30" fmla="*/ 49 w 194"/>
                <a:gd name="T31" fmla="*/ 226 h 335"/>
                <a:gd name="T32" fmla="*/ 60 w 194"/>
                <a:gd name="T33" fmla="*/ 272 h 335"/>
                <a:gd name="T34" fmla="*/ 54 w 194"/>
                <a:gd name="T35" fmla="*/ 294 h 335"/>
                <a:gd name="T36" fmla="*/ 89 w 194"/>
                <a:gd name="T37" fmla="*/ 312 h 335"/>
                <a:gd name="T38" fmla="*/ 89 w 194"/>
                <a:gd name="T39" fmla="*/ 327 h 335"/>
                <a:gd name="T40" fmla="*/ 120 w 194"/>
                <a:gd name="T41" fmla="*/ 334 h 335"/>
                <a:gd name="T42" fmla="*/ 130 w 194"/>
                <a:gd name="T43" fmla="*/ 334 h 335"/>
                <a:gd name="T44" fmla="*/ 130 w 194"/>
                <a:gd name="T45" fmla="*/ 308 h 335"/>
                <a:gd name="T46" fmla="*/ 155 w 194"/>
                <a:gd name="T47" fmla="*/ 305 h 335"/>
                <a:gd name="T48" fmla="*/ 160 w 194"/>
                <a:gd name="T49" fmla="*/ 274 h 335"/>
                <a:gd name="T50" fmla="*/ 143 w 194"/>
                <a:gd name="T51" fmla="*/ 261 h 335"/>
                <a:gd name="T52" fmla="*/ 130 w 194"/>
                <a:gd name="T53" fmla="*/ 248 h 335"/>
                <a:gd name="T54" fmla="*/ 136 w 194"/>
                <a:gd name="T55" fmla="*/ 188 h 335"/>
                <a:gd name="T56" fmla="*/ 149 w 194"/>
                <a:gd name="T57" fmla="*/ 182 h 335"/>
                <a:gd name="T58" fmla="*/ 171 w 194"/>
                <a:gd name="T59" fmla="*/ 191 h 335"/>
                <a:gd name="T60" fmla="*/ 180 w 194"/>
                <a:gd name="T61" fmla="*/ 187 h 335"/>
                <a:gd name="T62" fmla="*/ 180 w 194"/>
                <a:gd name="T63" fmla="*/ 18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4" h="335">
                  <a:moveTo>
                    <a:pt x="180" y="187"/>
                  </a:moveTo>
                  <a:lnTo>
                    <a:pt x="181" y="151"/>
                  </a:lnTo>
                  <a:lnTo>
                    <a:pt x="193" y="136"/>
                  </a:lnTo>
                  <a:lnTo>
                    <a:pt x="188" y="119"/>
                  </a:lnTo>
                  <a:lnTo>
                    <a:pt x="129" y="96"/>
                  </a:lnTo>
                  <a:lnTo>
                    <a:pt x="132" y="72"/>
                  </a:lnTo>
                  <a:lnTo>
                    <a:pt x="151" y="47"/>
                  </a:lnTo>
                  <a:lnTo>
                    <a:pt x="139" y="6"/>
                  </a:lnTo>
                  <a:lnTo>
                    <a:pt x="135" y="0"/>
                  </a:lnTo>
                  <a:lnTo>
                    <a:pt x="95" y="27"/>
                  </a:lnTo>
                  <a:lnTo>
                    <a:pt x="77" y="85"/>
                  </a:lnTo>
                  <a:lnTo>
                    <a:pt x="70" y="127"/>
                  </a:lnTo>
                  <a:lnTo>
                    <a:pt x="39" y="151"/>
                  </a:lnTo>
                  <a:lnTo>
                    <a:pt x="21" y="159"/>
                  </a:lnTo>
                  <a:lnTo>
                    <a:pt x="0" y="165"/>
                  </a:lnTo>
                  <a:lnTo>
                    <a:pt x="49" y="226"/>
                  </a:lnTo>
                  <a:lnTo>
                    <a:pt x="60" y="272"/>
                  </a:lnTo>
                  <a:lnTo>
                    <a:pt x="54" y="294"/>
                  </a:lnTo>
                  <a:lnTo>
                    <a:pt x="89" y="312"/>
                  </a:lnTo>
                  <a:lnTo>
                    <a:pt x="89" y="327"/>
                  </a:lnTo>
                  <a:lnTo>
                    <a:pt x="120" y="334"/>
                  </a:lnTo>
                  <a:lnTo>
                    <a:pt x="130" y="334"/>
                  </a:lnTo>
                  <a:lnTo>
                    <a:pt x="130" y="308"/>
                  </a:lnTo>
                  <a:lnTo>
                    <a:pt x="155" y="305"/>
                  </a:lnTo>
                  <a:lnTo>
                    <a:pt x="160" y="274"/>
                  </a:lnTo>
                  <a:lnTo>
                    <a:pt x="143" y="261"/>
                  </a:lnTo>
                  <a:lnTo>
                    <a:pt x="130" y="248"/>
                  </a:lnTo>
                  <a:lnTo>
                    <a:pt x="136" y="188"/>
                  </a:lnTo>
                  <a:lnTo>
                    <a:pt x="149" y="182"/>
                  </a:lnTo>
                  <a:lnTo>
                    <a:pt x="171" y="191"/>
                  </a:lnTo>
                  <a:lnTo>
                    <a:pt x="180" y="187"/>
                  </a:lnTo>
                  <a:lnTo>
                    <a:pt x="180" y="18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西藏">
              <a:hlinkClick r:id="" action="ppaction://macro?name=Slide1.西藏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6E374E52-26F3-435D-9927-20EFC0065872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604356" y="2772435"/>
              <a:ext cx="1500597" cy="850264"/>
            </a:xfrm>
            <a:custGeom>
              <a:avLst/>
              <a:gdLst>
                <a:gd name="T0" fmla="*/ 847 w 1394"/>
                <a:gd name="T1" fmla="*/ 719 h 754"/>
                <a:gd name="T2" fmla="*/ 870 w 1394"/>
                <a:gd name="T3" fmla="*/ 743 h 754"/>
                <a:gd name="T4" fmla="*/ 941 w 1394"/>
                <a:gd name="T5" fmla="*/ 719 h 754"/>
                <a:gd name="T6" fmla="*/ 984 w 1394"/>
                <a:gd name="T7" fmla="*/ 687 h 754"/>
                <a:gd name="T8" fmla="*/ 1037 w 1394"/>
                <a:gd name="T9" fmla="*/ 667 h 754"/>
                <a:gd name="T10" fmla="*/ 1092 w 1394"/>
                <a:gd name="T11" fmla="*/ 649 h 754"/>
                <a:gd name="T12" fmla="*/ 1183 w 1394"/>
                <a:gd name="T13" fmla="*/ 632 h 754"/>
                <a:gd name="T14" fmla="*/ 1185 w 1394"/>
                <a:gd name="T15" fmla="*/ 667 h 754"/>
                <a:gd name="T16" fmla="*/ 1213 w 1394"/>
                <a:gd name="T17" fmla="*/ 672 h 754"/>
                <a:gd name="T18" fmla="*/ 1197 w 1394"/>
                <a:gd name="T19" fmla="*/ 714 h 754"/>
                <a:gd name="T20" fmla="*/ 1213 w 1394"/>
                <a:gd name="T21" fmla="*/ 719 h 754"/>
                <a:gd name="T22" fmla="*/ 1290 w 1394"/>
                <a:gd name="T23" fmla="*/ 714 h 754"/>
                <a:gd name="T24" fmla="*/ 1337 w 1394"/>
                <a:gd name="T25" fmla="*/ 729 h 754"/>
                <a:gd name="T26" fmla="*/ 1358 w 1394"/>
                <a:gd name="T27" fmla="*/ 738 h 754"/>
                <a:gd name="T28" fmla="*/ 1361 w 1394"/>
                <a:gd name="T29" fmla="*/ 687 h 754"/>
                <a:gd name="T30" fmla="*/ 1393 w 1394"/>
                <a:gd name="T31" fmla="*/ 654 h 754"/>
                <a:gd name="T32" fmla="*/ 1368 w 1394"/>
                <a:gd name="T33" fmla="*/ 493 h 754"/>
                <a:gd name="T34" fmla="*/ 1340 w 1394"/>
                <a:gd name="T35" fmla="*/ 404 h 754"/>
                <a:gd name="T36" fmla="*/ 1274 w 1394"/>
                <a:gd name="T37" fmla="*/ 373 h 754"/>
                <a:gd name="T38" fmla="*/ 1231 w 1394"/>
                <a:gd name="T39" fmla="*/ 454 h 754"/>
                <a:gd name="T40" fmla="*/ 1153 w 1394"/>
                <a:gd name="T41" fmla="*/ 411 h 754"/>
                <a:gd name="T42" fmla="*/ 1004 w 1394"/>
                <a:gd name="T43" fmla="*/ 358 h 754"/>
                <a:gd name="T44" fmla="*/ 943 w 1394"/>
                <a:gd name="T45" fmla="*/ 348 h 754"/>
                <a:gd name="T46" fmla="*/ 825 w 1394"/>
                <a:gd name="T47" fmla="*/ 299 h 754"/>
                <a:gd name="T48" fmla="*/ 767 w 1394"/>
                <a:gd name="T49" fmla="*/ 162 h 754"/>
                <a:gd name="T50" fmla="*/ 791 w 1394"/>
                <a:gd name="T51" fmla="*/ 118 h 754"/>
                <a:gd name="T52" fmla="*/ 788 w 1394"/>
                <a:gd name="T53" fmla="*/ 58 h 754"/>
                <a:gd name="T54" fmla="*/ 797 w 1394"/>
                <a:gd name="T55" fmla="*/ 29 h 754"/>
                <a:gd name="T56" fmla="*/ 695 w 1394"/>
                <a:gd name="T57" fmla="*/ 0 h 754"/>
                <a:gd name="T58" fmla="*/ 619 w 1394"/>
                <a:gd name="T59" fmla="*/ 8 h 754"/>
                <a:gd name="T60" fmla="*/ 524 w 1394"/>
                <a:gd name="T61" fmla="*/ 40 h 754"/>
                <a:gd name="T62" fmla="*/ 431 w 1394"/>
                <a:gd name="T63" fmla="*/ 51 h 754"/>
                <a:gd name="T64" fmla="*/ 370 w 1394"/>
                <a:gd name="T65" fmla="*/ 18 h 754"/>
                <a:gd name="T66" fmla="*/ 268 w 1394"/>
                <a:gd name="T67" fmla="*/ 36 h 754"/>
                <a:gd name="T68" fmla="*/ 227 w 1394"/>
                <a:gd name="T69" fmla="*/ 13 h 754"/>
                <a:gd name="T70" fmla="*/ 151 w 1394"/>
                <a:gd name="T71" fmla="*/ 24 h 754"/>
                <a:gd name="T72" fmla="*/ 113 w 1394"/>
                <a:gd name="T73" fmla="*/ 72 h 754"/>
                <a:gd name="T74" fmla="*/ 92 w 1394"/>
                <a:gd name="T75" fmla="*/ 97 h 754"/>
                <a:gd name="T76" fmla="*/ 66 w 1394"/>
                <a:gd name="T77" fmla="*/ 110 h 754"/>
                <a:gd name="T78" fmla="*/ 54 w 1394"/>
                <a:gd name="T79" fmla="*/ 130 h 754"/>
                <a:gd name="T80" fmla="*/ 75 w 1394"/>
                <a:gd name="T81" fmla="*/ 173 h 754"/>
                <a:gd name="T82" fmla="*/ 69 w 1394"/>
                <a:gd name="T83" fmla="*/ 217 h 754"/>
                <a:gd name="T84" fmla="*/ 19 w 1394"/>
                <a:gd name="T85" fmla="*/ 204 h 754"/>
                <a:gd name="T86" fmla="*/ 0 w 1394"/>
                <a:gd name="T87" fmla="*/ 219 h 754"/>
                <a:gd name="T88" fmla="*/ 13 w 1394"/>
                <a:gd name="T89" fmla="*/ 260 h 754"/>
                <a:gd name="T90" fmla="*/ 7 w 1394"/>
                <a:gd name="T91" fmla="*/ 298 h 754"/>
                <a:gd name="T92" fmla="*/ 30 w 1394"/>
                <a:gd name="T93" fmla="*/ 312 h 754"/>
                <a:gd name="T94" fmla="*/ 92 w 1394"/>
                <a:gd name="T95" fmla="*/ 371 h 754"/>
                <a:gd name="T96" fmla="*/ 130 w 1394"/>
                <a:gd name="T97" fmla="*/ 424 h 754"/>
                <a:gd name="T98" fmla="*/ 153 w 1394"/>
                <a:gd name="T99" fmla="*/ 443 h 754"/>
                <a:gd name="T100" fmla="*/ 195 w 1394"/>
                <a:gd name="T101" fmla="*/ 439 h 754"/>
                <a:gd name="T102" fmla="*/ 295 w 1394"/>
                <a:gd name="T103" fmla="*/ 549 h 754"/>
                <a:gd name="T104" fmla="*/ 325 w 1394"/>
                <a:gd name="T105" fmla="*/ 537 h 754"/>
                <a:gd name="T106" fmla="*/ 334 w 1394"/>
                <a:gd name="T107" fmla="*/ 579 h 754"/>
                <a:gd name="T108" fmla="*/ 395 w 1394"/>
                <a:gd name="T109" fmla="*/ 604 h 754"/>
                <a:gd name="T110" fmla="*/ 445 w 1394"/>
                <a:gd name="T111" fmla="*/ 658 h 754"/>
                <a:gd name="T112" fmla="*/ 454 w 1394"/>
                <a:gd name="T113" fmla="*/ 679 h 754"/>
                <a:gd name="T114" fmla="*/ 511 w 1394"/>
                <a:gd name="T115" fmla="*/ 677 h 754"/>
                <a:gd name="T116" fmla="*/ 607 w 1394"/>
                <a:gd name="T117" fmla="*/ 698 h 754"/>
                <a:gd name="T118" fmla="*/ 652 w 1394"/>
                <a:gd name="T119" fmla="*/ 710 h 754"/>
                <a:gd name="T120" fmla="*/ 654 w 1394"/>
                <a:gd name="T121" fmla="*/ 753 h 754"/>
                <a:gd name="T122" fmla="*/ 736 w 1394"/>
                <a:gd name="T123" fmla="*/ 689 h 754"/>
                <a:gd name="T124" fmla="*/ 803 w 1394"/>
                <a:gd name="T125" fmla="*/ 714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94" h="754">
                  <a:moveTo>
                    <a:pt x="803" y="714"/>
                  </a:moveTo>
                  <a:lnTo>
                    <a:pt x="847" y="719"/>
                  </a:lnTo>
                  <a:lnTo>
                    <a:pt x="862" y="740"/>
                  </a:lnTo>
                  <a:lnTo>
                    <a:pt x="870" y="743"/>
                  </a:lnTo>
                  <a:lnTo>
                    <a:pt x="936" y="732"/>
                  </a:lnTo>
                  <a:lnTo>
                    <a:pt x="941" y="719"/>
                  </a:lnTo>
                  <a:lnTo>
                    <a:pt x="952" y="713"/>
                  </a:lnTo>
                  <a:lnTo>
                    <a:pt x="984" y="687"/>
                  </a:lnTo>
                  <a:lnTo>
                    <a:pt x="1012" y="684"/>
                  </a:lnTo>
                  <a:lnTo>
                    <a:pt x="1037" y="667"/>
                  </a:lnTo>
                  <a:lnTo>
                    <a:pt x="1087" y="640"/>
                  </a:lnTo>
                  <a:lnTo>
                    <a:pt x="1092" y="649"/>
                  </a:lnTo>
                  <a:lnTo>
                    <a:pt x="1130" y="660"/>
                  </a:lnTo>
                  <a:lnTo>
                    <a:pt x="1183" y="632"/>
                  </a:lnTo>
                  <a:lnTo>
                    <a:pt x="1201" y="644"/>
                  </a:lnTo>
                  <a:lnTo>
                    <a:pt x="1185" y="667"/>
                  </a:lnTo>
                  <a:lnTo>
                    <a:pt x="1191" y="672"/>
                  </a:lnTo>
                  <a:lnTo>
                    <a:pt x="1213" y="672"/>
                  </a:lnTo>
                  <a:lnTo>
                    <a:pt x="1215" y="681"/>
                  </a:lnTo>
                  <a:lnTo>
                    <a:pt x="1197" y="714"/>
                  </a:lnTo>
                  <a:lnTo>
                    <a:pt x="1202" y="719"/>
                  </a:lnTo>
                  <a:lnTo>
                    <a:pt x="1213" y="719"/>
                  </a:lnTo>
                  <a:lnTo>
                    <a:pt x="1267" y="734"/>
                  </a:lnTo>
                  <a:lnTo>
                    <a:pt x="1290" y="714"/>
                  </a:lnTo>
                  <a:lnTo>
                    <a:pt x="1326" y="742"/>
                  </a:lnTo>
                  <a:lnTo>
                    <a:pt x="1337" y="729"/>
                  </a:lnTo>
                  <a:lnTo>
                    <a:pt x="1346" y="738"/>
                  </a:lnTo>
                  <a:lnTo>
                    <a:pt x="1358" y="738"/>
                  </a:lnTo>
                  <a:lnTo>
                    <a:pt x="1363" y="729"/>
                  </a:lnTo>
                  <a:lnTo>
                    <a:pt x="1361" y="687"/>
                  </a:lnTo>
                  <a:lnTo>
                    <a:pt x="1369" y="681"/>
                  </a:lnTo>
                  <a:lnTo>
                    <a:pt x="1393" y="654"/>
                  </a:lnTo>
                  <a:lnTo>
                    <a:pt x="1388" y="547"/>
                  </a:lnTo>
                  <a:lnTo>
                    <a:pt x="1368" y="493"/>
                  </a:lnTo>
                  <a:lnTo>
                    <a:pt x="1383" y="482"/>
                  </a:lnTo>
                  <a:lnTo>
                    <a:pt x="1340" y="404"/>
                  </a:lnTo>
                  <a:lnTo>
                    <a:pt x="1289" y="363"/>
                  </a:lnTo>
                  <a:lnTo>
                    <a:pt x="1274" y="373"/>
                  </a:lnTo>
                  <a:lnTo>
                    <a:pt x="1276" y="396"/>
                  </a:lnTo>
                  <a:lnTo>
                    <a:pt x="1231" y="454"/>
                  </a:lnTo>
                  <a:lnTo>
                    <a:pt x="1158" y="439"/>
                  </a:lnTo>
                  <a:lnTo>
                    <a:pt x="1153" y="411"/>
                  </a:lnTo>
                  <a:lnTo>
                    <a:pt x="1106" y="374"/>
                  </a:lnTo>
                  <a:lnTo>
                    <a:pt x="1004" y="358"/>
                  </a:lnTo>
                  <a:lnTo>
                    <a:pt x="961" y="351"/>
                  </a:lnTo>
                  <a:lnTo>
                    <a:pt x="943" y="348"/>
                  </a:lnTo>
                  <a:lnTo>
                    <a:pt x="905" y="318"/>
                  </a:lnTo>
                  <a:lnTo>
                    <a:pt x="825" y="299"/>
                  </a:lnTo>
                  <a:lnTo>
                    <a:pt x="769" y="192"/>
                  </a:lnTo>
                  <a:lnTo>
                    <a:pt x="767" y="162"/>
                  </a:lnTo>
                  <a:lnTo>
                    <a:pt x="791" y="151"/>
                  </a:lnTo>
                  <a:lnTo>
                    <a:pt x="791" y="118"/>
                  </a:lnTo>
                  <a:lnTo>
                    <a:pt x="807" y="77"/>
                  </a:lnTo>
                  <a:lnTo>
                    <a:pt x="788" y="58"/>
                  </a:lnTo>
                  <a:lnTo>
                    <a:pt x="812" y="38"/>
                  </a:lnTo>
                  <a:lnTo>
                    <a:pt x="797" y="29"/>
                  </a:lnTo>
                  <a:lnTo>
                    <a:pt x="761" y="29"/>
                  </a:lnTo>
                  <a:lnTo>
                    <a:pt x="695" y="0"/>
                  </a:lnTo>
                  <a:lnTo>
                    <a:pt x="652" y="0"/>
                  </a:lnTo>
                  <a:lnTo>
                    <a:pt x="619" y="8"/>
                  </a:lnTo>
                  <a:lnTo>
                    <a:pt x="582" y="8"/>
                  </a:lnTo>
                  <a:lnTo>
                    <a:pt x="524" y="40"/>
                  </a:lnTo>
                  <a:lnTo>
                    <a:pt x="477" y="35"/>
                  </a:lnTo>
                  <a:lnTo>
                    <a:pt x="431" y="51"/>
                  </a:lnTo>
                  <a:lnTo>
                    <a:pt x="394" y="38"/>
                  </a:lnTo>
                  <a:lnTo>
                    <a:pt x="370" y="18"/>
                  </a:lnTo>
                  <a:lnTo>
                    <a:pt x="308" y="8"/>
                  </a:lnTo>
                  <a:lnTo>
                    <a:pt x="268" y="36"/>
                  </a:lnTo>
                  <a:lnTo>
                    <a:pt x="246" y="28"/>
                  </a:lnTo>
                  <a:lnTo>
                    <a:pt x="227" y="13"/>
                  </a:lnTo>
                  <a:lnTo>
                    <a:pt x="182" y="2"/>
                  </a:lnTo>
                  <a:lnTo>
                    <a:pt x="151" y="24"/>
                  </a:lnTo>
                  <a:lnTo>
                    <a:pt x="139" y="58"/>
                  </a:lnTo>
                  <a:lnTo>
                    <a:pt x="113" y="72"/>
                  </a:lnTo>
                  <a:lnTo>
                    <a:pt x="108" y="92"/>
                  </a:lnTo>
                  <a:lnTo>
                    <a:pt x="92" y="97"/>
                  </a:lnTo>
                  <a:lnTo>
                    <a:pt x="74" y="96"/>
                  </a:lnTo>
                  <a:lnTo>
                    <a:pt x="66" y="110"/>
                  </a:lnTo>
                  <a:lnTo>
                    <a:pt x="63" y="130"/>
                  </a:lnTo>
                  <a:lnTo>
                    <a:pt x="54" y="130"/>
                  </a:lnTo>
                  <a:lnTo>
                    <a:pt x="53" y="151"/>
                  </a:lnTo>
                  <a:lnTo>
                    <a:pt x="75" y="173"/>
                  </a:lnTo>
                  <a:lnTo>
                    <a:pt x="77" y="205"/>
                  </a:lnTo>
                  <a:lnTo>
                    <a:pt x="69" y="217"/>
                  </a:lnTo>
                  <a:lnTo>
                    <a:pt x="37" y="221"/>
                  </a:lnTo>
                  <a:lnTo>
                    <a:pt x="19" y="204"/>
                  </a:lnTo>
                  <a:lnTo>
                    <a:pt x="3" y="205"/>
                  </a:lnTo>
                  <a:lnTo>
                    <a:pt x="0" y="219"/>
                  </a:lnTo>
                  <a:lnTo>
                    <a:pt x="10" y="243"/>
                  </a:lnTo>
                  <a:lnTo>
                    <a:pt x="13" y="260"/>
                  </a:lnTo>
                  <a:lnTo>
                    <a:pt x="13" y="282"/>
                  </a:lnTo>
                  <a:lnTo>
                    <a:pt x="7" y="298"/>
                  </a:lnTo>
                  <a:lnTo>
                    <a:pt x="10" y="309"/>
                  </a:lnTo>
                  <a:lnTo>
                    <a:pt x="30" y="312"/>
                  </a:lnTo>
                  <a:lnTo>
                    <a:pt x="43" y="332"/>
                  </a:lnTo>
                  <a:lnTo>
                    <a:pt x="92" y="371"/>
                  </a:lnTo>
                  <a:lnTo>
                    <a:pt x="92" y="383"/>
                  </a:lnTo>
                  <a:lnTo>
                    <a:pt x="130" y="424"/>
                  </a:lnTo>
                  <a:lnTo>
                    <a:pt x="141" y="439"/>
                  </a:lnTo>
                  <a:lnTo>
                    <a:pt x="153" y="443"/>
                  </a:lnTo>
                  <a:lnTo>
                    <a:pt x="175" y="420"/>
                  </a:lnTo>
                  <a:lnTo>
                    <a:pt x="195" y="439"/>
                  </a:lnTo>
                  <a:lnTo>
                    <a:pt x="280" y="511"/>
                  </a:lnTo>
                  <a:lnTo>
                    <a:pt x="295" y="549"/>
                  </a:lnTo>
                  <a:lnTo>
                    <a:pt x="314" y="549"/>
                  </a:lnTo>
                  <a:lnTo>
                    <a:pt x="325" y="537"/>
                  </a:lnTo>
                  <a:lnTo>
                    <a:pt x="334" y="547"/>
                  </a:lnTo>
                  <a:lnTo>
                    <a:pt x="334" y="579"/>
                  </a:lnTo>
                  <a:lnTo>
                    <a:pt x="384" y="608"/>
                  </a:lnTo>
                  <a:lnTo>
                    <a:pt x="395" y="604"/>
                  </a:lnTo>
                  <a:lnTo>
                    <a:pt x="402" y="632"/>
                  </a:lnTo>
                  <a:lnTo>
                    <a:pt x="445" y="658"/>
                  </a:lnTo>
                  <a:lnTo>
                    <a:pt x="446" y="674"/>
                  </a:lnTo>
                  <a:lnTo>
                    <a:pt x="454" y="679"/>
                  </a:lnTo>
                  <a:lnTo>
                    <a:pt x="491" y="677"/>
                  </a:lnTo>
                  <a:lnTo>
                    <a:pt x="511" y="677"/>
                  </a:lnTo>
                  <a:lnTo>
                    <a:pt x="541" y="699"/>
                  </a:lnTo>
                  <a:lnTo>
                    <a:pt x="607" y="698"/>
                  </a:lnTo>
                  <a:lnTo>
                    <a:pt x="643" y="695"/>
                  </a:lnTo>
                  <a:lnTo>
                    <a:pt x="652" y="710"/>
                  </a:lnTo>
                  <a:lnTo>
                    <a:pt x="644" y="742"/>
                  </a:lnTo>
                  <a:lnTo>
                    <a:pt x="654" y="753"/>
                  </a:lnTo>
                  <a:lnTo>
                    <a:pt x="690" y="722"/>
                  </a:lnTo>
                  <a:lnTo>
                    <a:pt x="736" y="689"/>
                  </a:lnTo>
                  <a:lnTo>
                    <a:pt x="769" y="694"/>
                  </a:lnTo>
                  <a:lnTo>
                    <a:pt x="803" y="714"/>
                  </a:lnTo>
                  <a:lnTo>
                    <a:pt x="803" y="714"/>
                  </a:lnTo>
                </a:path>
              </a:pathLst>
            </a:custGeom>
            <a:solidFill>
              <a:srgbClr val="012CAD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云南">
              <a:hlinkClick r:id="" action="ppaction://macro?name=Slide1.云南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36DD7743-9CAF-4E82-8D5C-88998F92FD89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1934055" y="3562574"/>
              <a:ext cx="701513" cy="770729"/>
            </a:xfrm>
            <a:custGeom>
              <a:avLst/>
              <a:gdLst>
                <a:gd name="T0" fmla="*/ 569 w 652"/>
                <a:gd name="T1" fmla="*/ 105 h 674"/>
                <a:gd name="T2" fmla="*/ 525 w 652"/>
                <a:gd name="T3" fmla="*/ 116 h 674"/>
                <a:gd name="T4" fmla="*/ 504 w 652"/>
                <a:gd name="T5" fmla="*/ 83 h 674"/>
                <a:gd name="T6" fmla="*/ 496 w 652"/>
                <a:gd name="T7" fmla="*/ 59 h 674"/>
                <a:gd name="T8" fmla="*/ 462 w 652"/>
                <a:gd name="T9" fmla="*/ 60 h 674"/>
                <a:gd name="T10" fmla="*/ 445 w 652"/>
                <a:gd name="T11" fmla="*/ 88 h 674"/>
                <a:gd name="T12" fmla="*/ 445 w 652"/>
                <a:gd name="T13" fmla="*/ 118 h 674"/>
                <a:gd name="T14" fmla="*/ 407 w 652"/>
                <a:gd name="T15" fmla="*/ 235 h 674"/>
                <a:gd name="T16" fmla="*/ 374 w 652"/>
                <a:gd name="T17" fmla="*/ 241 h 674"/>
                <a:gd name="T18" fmla="*/ 313 w 652"/>
                <a:gd name="T19" fmla="*/ 258 h 674"/>
                <a:gd name="T20" fmla="*/ 223 w 652"/>
                <a:gd name="T21" fmla="*/ 116 h 674"/>
                <a:gd name="T22" fmla="*/ 192 w 652"/>
                <a:gd name="T23" fmla="*/ 94 h 674"/>
                <a:gd name="T24" fmla="*/ 185 w 652"/>
                <a:gd name="T25" fmla="*/ 60 h 674"/>
                <a:gd name="T26" fmla="*/ 140 w 652"/>
                <a:gd name="T27" fmla="*/ 83 h 674"/>
                <a:gd name="T28" fmla="*/ 123 w 652"/>
                <a:gd name="T29" fmla="*/ 0 h 674"/>
                <a:gd name="T30" fmla="*/ 91 w 652"/>
                <a:gd name="T31" fmla="*/ 33 h 674"/>
                <a:gd name="T32" fmla="*/ 88 w 652"/>
                <a:gd name="T33" fmla="*/ 84 h 674"/>
                <a:gd name="T34" fmla="*/ 67 w 652"/>
                <a:gd name="T35" fmla="*/ 75 h 674"/>
                <a:gd name="T36" fmla="*/ 67 w 652"/>
                <a:gd name="T37" fmla="*/ 135 h 674"/>
                <a:gd name="T38" fmla="*/ 91 w 652"/>
                <a:gd name="T39" fmla="*/ 144 h 674"/>
                <a:gd name="T40" fmla="*/ 89 w 652"/>
                <a:gd name="T41" fmla="*/ 275 h 674"/>
                <a:gd name="T42" fmla="*/ 16 w 652"/>
                <a:gd name="T43" fmla="*/ 361 h 674"/>
                <a:gd name="T44" fmla="*/ 0 w 652"/>
                <a:gd name="T45" fmla="*/ 385 h 674"/>
                <a:gd name="T46" fmla="*/ 3 w 652"/>
                <a:gd name="T47" fmla="*/ 438 h 674"/>
                <a:gd name="T48" fmla="*/ 43 w 652"/>
                <a:gd name="T49" fmla="*/ 431 h 674"/>
                <a:gd name="T50" fmla="*/ 88 w 652"/>
                <a:gd name="T51" fmla="*/ 448 h 674"/>
                <a:gd name="T52" fmla="*/ 99 w 652"/>
                <a:gd name="T53" fmla="*/ 494 h 674"/>
                <a:gd name="T54" fmla="*/ 135 w 652"/>
                <a:gd name="T55" fmla="*/ 506 h 674"/>
                <a:gd name="T56" fmla="*/ 134 w 652"/>
                <a:gd name="T57" fmla="*/ 533 h 674"/>
                <a:gd name="T58" fmla="*/ 120 w 652"/>
                <a:gd name="T59" fmla="*/ 581 h 674"/>
                <a:gd name="T60" fmla="*/ 147 w 652"/>
                <a:gd name="T61" fmla="*/ 592 h 674"/>
                <a:gd name="T62" fmla="*/ 174 w 652"/>
                <a:gd name="T63" fmla="*/ 615 h 674"/>
                <a:gd name="T64" fmla="*/ 224 w 652"/>
                <a:gd name="T65" fmla="*/ 646 h 674"/>
                <a:gd name="T66" fmla="*/ 273 w 652"/>
                <a:gd name="T67" fmla="*/ 631 h 674"/>
                <a:gd name="T68" fmla="*/ 277 w 652"/>
                <a:gd name="T69" fmla="*/ 662 h 674"/>
                <a:gd name="T70" fmla="*/ 307 w 652"/>
                <a:gd name="T71" fmla="*/ 669 h 674"/>
                <a:gd name="T72" fmla="*/ 322 w 652"/>
                <a:gd name="T73" fmla="*/ 667 h 674"/>
                <a:gd name="T74" fmla="*/ 309 w 652"/>
                <a:gd name="T75" fmla="*/ 582 h 674"/>
                <a:gd name="T76" fmla="*/ 349 w 652"/>
                <a:gd name="T77" fmla="*/ 566 h 674"/>
                <a:gd name="T78" fmla="*/ 374 w 652"/>
                <a:gd name="T79" fmla="*/ 547 h 674"/>
                <a:gd name="T80" fmla="*/ 436 w 652"/>
                <a:gd name="T81" fmla="*/ 544 h 674"/>
                <a:gd name="T82" fmla="*/ 464 w 652"/>
                <a:gd name="T83" fmla="*/ 542 h 674"/>
                <a:gd name="T84" fmla="*/ 488 w 652"/>
                <a:gd name="T85" fmla="*/ 559 h 674"/>
                <a:gd name="T86" fmla="*/ 509 w 652"/>
                <a:gd name="T87" fmla="*/ 536 h 674"/>
                <a:gd name="T88" fmla="*/ 536 w 652"/>
                <a:gd name="T89" fmla="*/ 537 h 674"/>
                <a:gd name="T90" fmla="*/ 573 w 652"/>
                <a:gd name="T91" fmla="*/ 495 h 674"/>
                <a:gd name="T92" fmla="*/ 610 w 652"/>
                <a:gd name="T93" fmla="*/ 504 h 674"/>
                <a:gd name="T94" fmla="*/ 638 w 652"/>
                <a:gd name="T95" fmla="*/ 476 h 674"/>
                <a:gd name="T96" fmla="*/ 651 w 652"/>
                <a:gd name="T97" fmla="*/ 447 h 674"/>
                <a:gd name="T98" fmla="*/ 579 w 652"/>
                <a:gd name="T99" fmla="*/ 422 h 674"/>
                <a:gd name="T100" fmla="*/ 550 w 652"/>
                <a:gd name="T101" fmla="*/ 404 h 674"/>
                <a:gd name="T102" fmla="*/ 521 w 652"/>
                <a:gd name="T103" fmla="*/ 383 h 674"/>
                <a:gd name="T104" fmla="*/ 530 w 652"/>
                <a:gd name="T105" fmla="*/ 328 h 674"/>
                <a:gd name="T106" fmla="*/ 525 w 652"/>
                <a:gd name="T107" fmla="*/ 226 h 674"/>
                <a:gd name="T108" fmla="*/ 472 w 652"/>
                <a:gd name="T109" fmla="*/ 228 h 674"/>
                <a:gd name="T110" fmla="*/ 462 w 652"/>
                <a:gd name="T111" fmla="*/ 193 h 674"/>
                <a:gd name="T112" fmla="*/ 473 w 652"/>
                <a:gd name="T113" fmla="*/ 156 h 674"/>
                <a:gd name="T114" fmla="*/ 504 w 652"/>
                <a:gd name="T115" fmla="*/ 154 h 674"/>
                <a:gd name="T116" fmla="*/ 564 w 652"/>
                <a:gd name="T117" fmla="*/ 154 h 674"/>
                <a:gd name="T118" fmla="*/ 574 w 652"/>
                <a:gd name="T119" fmla="*/ 12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2" h="674">
                  <a:moveTo>
                    <a:pt x="574" y="124"/>
                  </a:moveTo>
                  <a:lnTo>
                    <a:pt x="569" y="105"/>
                  </a:lnTo>
                  <a:lnTo>
                    <a:pt x="552" y="99"/>
                  </a:lnTo>
                  <a:lnTo>
                    <a:pt x="525" y="116"/>
                  </a:lnTo>
                  <a:lnTo>
                    <a:pt x="506" y="107"/>
                  </a:lnTo>
                  <a:lnTo>
                    <a:pt x="504" y="83"/>
                  </a:lnTo>
                  <a:lnTo>
                    <a:pt x="496" y="72"/>
                  </a:lnTo>
                  <a:lnTo>
                    <a:pt x="496" y="59"/>
                  </a:lnTo>
                  <a:lnTo>
                    <a:pt x="469" y="54"/>
                  </a:lnTo>
                  <a:lnTo>
                    <a:pt x="462" y="60"/>
                  </a:lnTo>
                  <a:lnTo>
                    <a:pt x="467" y="79"/>
                  </a:lnTo>
                  <a:lnTo>
                    <a:pt x="445" y="88"/>
                  </a:lnTo>
                  <a:lnTo>
                    <a:pt x="440" y="102"/>
                  </a:lnTo>
                  <a:lnTo>
                    <a:pt x="445" y="118"/>
                  </a:lnTo>
                  <a:lnTo>
                    <a:pt x="400" y="171"/>
                  </a:lnTo>
                  <a:lnTo>
                    <a:pt x="407" y="235"/>
                  </a:lnTo>
                  <a:lnTo>
                    <a:pt x="385" y="253"/>
                  </a:lnTo>
                  <a:lnTo>
                    <a:pt x="374" y="241"/>
                  </a:lnTo>
                  <a:lnTo>
                    <a:pt x="329" y="267"/>
                  </a:lnTo>
                  <a:lnTo>
                    <a:pt x="313" y="258"/>
                  </a:lnTo>
                  <a:lnTo>
                    <a:pt x="248" y="134"/>
                  </a:lnTo>
                  <a:lnTo>
                    <a:pt x="223" y="116"/>
                  </a:lnTo>
                  <a:lnTo>
                    <a:pt x="202" y="110"/>
                  </a:lnTo>
                  <a:lnTo>
                    <a:pt x="192" y="94"/>
                  </a:lnTo>
                  <a:lnTo>
                    <a:pt x="204" y="75"/>
                  </a:lnTo>
                  <a:lnTo>
                    <a:pt x="185" y="60"/>
                  </a:lnTo>
                  <a:lnTo>
                    <a:pt x="163" y="79"/>
                  </a:lnTo>
                  <a:lnTo>
                    <a:pt x="140" y="83"/>
                  </a:lnTo>
                  <a:lnTo>
                    <a:pt x="126" y="15"/>
                  </a:lnTo>
                  <a:lnTo>
                    <a:pt x="123" y="0"/>
                  </a:lnTo>
                  <a:lnTo>
                    <a:pt x="99" y="27"/>
                  </a:lnTo>
                  <a:lnTo>
                    <a:pt x="91" y="33"/>
                  </a:lnTo>
                  <a:lnTo>
                    <a:pt x="93" y="75"/>
                  </a:lnTo>
                  <a:lnTo>
                    <a:pt x="88" y="84"/>
                  </a:lnTo>
                  <a:lnTo>
                    <a:pt x="76" y="84"/>
                  </a:lnTo>
                  <a:lnTo>
                    <a:pt x="67" y="75"/>
                  </a:lnTo>
                  <a:lnTo>
                    <a:pt x="56" y="88"/>
                  </a:lnTo>
                  <a:lnTo>
                    <a:pt x="67" y="135"/>
                  </a:lnTo>
                  <a:lnTo>
                    <a:pt x="80" y="135"/>
                  </a:lnTo>
                  <a:lnTo>
                    <a:pt x="91" y="144"/>
                  </a:lnTo>
                  <a:lnTo>
                    <a:pt x="94" y="173"/>
                  </a:lnTo>
                  <a:lnTo>
                    <a:pt x="89" y="275"/>
                  </a:lnTo>
                  <a:lnTo>
                    <a:pt x="19" y="337"/>
                  </a:lnTo>
                  <a:lnTo>
                    <a:pt x="16" y="361"/>
                  </a:lnTo>
                  <a:lnTo>
                    <a:pt x="3" y="373"/>
                  </a:lnTo>
                  <a:lnTo>
                    <a:pt x="0" y="385"/>
                  </a:lnTo>
                  <a:lnTo>
                    <a:pt x="12" y="416"/>
                  </a:lnTo>
                  <a:lnTo>
                    <a:pt x="3" y="438"/>
                  </a:lnTo>
                  <a:lnTo>
                    <a:pt x="8" y="441"/>
                  </a:lnTo>
                  <a:lnTo>
                    <a:pt x="43" y="431"/>
                  </a:lnTo>
                  <a:lnTo>
                    <a:pt x="93" y="428"/>
                  </a:lnTo>
                  <a:lnTo>
                    <a:pt x="88" y="448"/>
                  </a:lnTo>
                  <a:lnTo>
                    <a:pt x="96" y="467"/>
                  </a:lnTo>
                  <a:lnTo>
                    <a:pt x="99" y="494"/>
                  </a:lnTo>
                  <a:lnTo>
                    <a:pt x="106" y="504"/>
                  </a:lnTo>
                  <a:lnTo>
                    <a:pt x="135" y="506"/>
                  </a:lnTo>
                  <a:lnTo>
                    <a:pt x="149" y="515"/>
                  </a:lnTo>
                  <a:lnTo>
                    <a:pt x="134" y="533"/>
                  </a:lnTo>
                  <a:lnTo>
                    <a:pt x="132" y="556"/>
                  </a:lnTo>
                  <a:lnTo>
                    <a:pt x="120" y="581"/>
                  </a:lnTo>
                  <a:lnTo>
                    <a:pt x="128" y="590"/>
                  </a:lnTo>
                  <a:lnTo>
                    <a:pt x="147" y="592"/>
                  </a:lnTo>
                  <a:lnTo>
                    <a:pt x="178" y="604"/>
                  </a:lnTo>
                  <a:lnTo>
                    <a:pt x="174" y="615"/>
                  </a:lnTo>
                  <a:lnTo>
                    <a:pt x="195" y="646"/>
                  </a:lnTo>
                  <a:lnTo>
                    <a:pt x="224" y="646"/>
                  </a:lnTo>
                  <a:lnTo>
                    <a:pt x="261" y="625"/>
                  </a:lnTo>
                  <a:lnTo>
                    <a:pt x="273" y="631"/>
                  </a:lnTo>
                  <a:lnTo>
                    <a:pt x="273" y="644"/>
                  </a:lnTo>
                  <a:lnTo>
                    <a:pt x="277" y="662"/>
                  </a:lnTo>
                  <a:lnTo>
                    <a:pt x="287" y="672"/>
                  </a:lnTo>
                  <a:lnTo>
                    <a:pt x="307" y="669"/>
                  </a:lnTo>
                  <a:lnTo>
                    <a:pt x="314" y="673"/>
                  </a:lnTo>
                  <a:lnTo>
                    <a:pt x="322" y="667"/>
                  </a:lnTo>
                  <a:lnTo>
                    <a:pt x="322" y="638"/>
                  </a:lnTo>
                  <a:lnTo>
                    <a:pt x="309" y="582"/>
                  </a:lnTo>
                  <a:lnTo>
                    <a:pt x="319" y="566"/>
                  </a:lnTo>
                  <a:lnTo>
                    <a:pt x="349" y="566"/>
                  </a:lnTo>
                  <a:lnTo>
                    <a:pt x="357" y="566"/>
                  </a:lnTo>
                  <a:lnTo>
                    <a:pt x="374" y="547"/>
                  </a:lnTo>
                  <a:lnTo>
                    <a:pt x="418" y="561"/>
                  </a:lnTo>
                  <a:lnTo>
                    <a:pt x="436" y="544"/>
                  </a:lnTo>
                  <a:lnTo>
                    <a:pt x="445" y="554"/>
                  </a:lnTo>
                  <a:lnTo>
                    <a:pt x="464" y="542"/>
                  </a:lnTo>
                  <a:lnTo>
                    <a:pt x="481" y="559"/>
                  </a:lnTo>
                  <a:lnTo>
                    <a:pt x="488" y="559"/>
                  </a:lnTo>
                  <a:lnTo>
                    <a:pt x="494" y="550"/>
                  </a:lnTo>
                  <a:lnTo>
                    <a:pt x="509" y="536"/>
                  </a:lnTo>
                  <a:lnTo>
                    <a:pt x="515" y="540"/>
                  </a:lnTo>
                  <a:lnTo>
                    <a:pt x="536" y="537"/>
                  </a:lnTo>
                  <a:lnTo>
                    <a:pt x="557" y="520"/>
                  </a:lnTo>
                  <a:lnTo>
                    <a:pt x="573" y="495"/>
                  </a:lnTo>
                  <a:lnTo>
                    <a:pt x="597" y="491"/>
                  </a:lnTo>
                  <a:lnTo>
                    <a:pt x="610" y="504"/>
                  </a:lnTo>
                  <a:lnTo>
                    <a:pt x="619" y="477"/>
                  </a:lnTo>
                  <a:lnTo>
                    <a:pt x="638" y="476"/>
                  </a:lnTo>
                  <a:lnTo>
                    <a:pt x="645" y="470"/>
                  </a:lnTo>
                  <a:lnTo>
                    <a:pt x="651" y="447"/>
                  </a:lnTo>
                  <a:lnTo>
                    <a:pt x="643" y="434"/>
                  </a:lnTo>
                  <a:lnTo>
                    <a:pt x="579" y="422"/>
                  </a:lnTo>
                  <a:lnTo>
                    <a:pt x="569" y="404"/>
                  </a:lnTo>
                  <a:lnTo>
                    <a:pt x="550" y="404"/>
                  </a:lnTo>
                  <a:lnTo>
                    <a:pt x="534" y="404"/>
                  </a:lnTo>
                  <a:lnTo>
                    <a:pt x="521" y="383"/>
                  </a:lnTo>
                  <a:lnTo>
                    <a:pt x="523" y="373"/>
                  </a:lnTo>
                  <a:lnTo>
                    <a:pt x="530" y="328"/>
                  </a:lnTo>
                  <a:lnTo>
                    <a:pt x="506" y="304"/>
                  </a:lnTo>
                  <a:lnTo>
                    <a:pt x="525" y="226"/>
                  </a:lnTo>
                  <a:lnTo>
                    <a:pt x="512" y="216"/>
                  </a:lnTo>
                  <a:lnTo>
                    <a:pt x="472" y="228"/>
                  </a:lnTo>
                  <a:lnTo>
                    <a:pt x="462" y="212"/>
                  </a:lnTo>
                  <a:lnTo>
                    <a:pt x="462" y="193"/>
                  </a:lnTo>
                  <a:lnTo>
                    <a:pt x="453" y="185"/>
                  </a:lnTo>
                  <a:lnTo>
                    <a:pt x="473" y="156"/>
                  </a:lnTo>
                  <a:lnTo>
                    <a:pt x="496" y="164"/>
                  </a:lnTo>
                  <a:lnTo>
                    <a:pt x="504" y="154"/>
                  </a:lnTo>
                  <a:lnTo>
                    <a:pt x="545" y="160"/>
                  </a:lnTo>
                  <a:lnTo>
                    <a:pt x="564" y="154"/>
                  </a:lnTo>
                  <a:lnTo>
                    <a:pt x="574" y="124"/>
                  </a:lnTo>
                  <a:lnTo>
                    <a:pt x="574" y="12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青海">
              <a:hlinkClick r:id="" action="ppaction://macro?name=Slide1.青海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948E4BC5-74FD-4DED-A3AF-4BEEFFA99525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1435548" y="2582463"/>
              <a:ext cx="985818" cy="740430"/>
            </a:xfrm>
            <a:custGeom>
              <a:avLst/>
              <a:gdLst>
                <a:gd name="T0" fmla="*/ 74 w 902"/>
                <a:gd name="T1" fmla="*/ 239 h 645"/>
                <a:gd name="T2" fmla="*/ 117 w 902"/>
                <a:gd name="T3" fmla="*/ 214 h 645"/>
                <a:gd name="T4" fmla="*/ 98 w 902"/>
                <a:gd name="T5" fmla="*/ 198 h 645"/>
                <a:gd name="T6" fmla="*/ 126 w 902"/>
                <a:gd name="T7" fmla="*/ 175 h 645"/>
                <a:gd name="T8" fmla="*/ 92 w 902"/>
                <a:gd name="T9" fmla="*/ 105 h 645"/>
                <a:gd name="T10" fmla="*/ 113 w 902"/>
                <a:gd name="T11" fmla="*/ 41 h 645"/>
                <a:gd name="T12" fmla="*/ 295 w 902"/>
                <a:gd name="T13" fmla="*/ 0 h 645"/>
                <a:gd name="T14" fmla="*/ 406 w 902"/>
                <a:gd name="T15" fmla="*/ 22 h 645"/>
                <a:gd name="T16" fmla="*/ 469 w 902"/>
                <a:gd name="T17" fmla="*/ 60 h 645"/>
                <a:gd name="T18" fmla="*/ 529 w 902"/>
                <a:gd name="T19" fmla="*/ 37 h 645"/>
                <a:gd name="T20" fmla="*/ 609 w 902"/>
                <a:gd name="T21" fmla="*/ 27 h 645"/>
                <a:gd name="T22" fmla="*/ 708 w 902"/>
                <a:gd name="T23" fmla="*/ 55 h 645"/>
                <a:gd name="T24" fmla="*/ 772 w 902"/>
                <a:gd name="T25" fmla="*/ 127 h 645"/>
                <a:gd name="T26" fmla="*/ 828 w 902"/>
                <a:gd name="T27" fmla="*/ 148 h 645"/>
                <a:gd name="T28" fmla="*/ 884 w 902"/>
                <a:gd name="T29" fmla="*/ 248 h 645"/>
                <a:gd name="T30" fmla="*/ 895 w 902"/>
                <a:gd name="T31" fmla="*/ 317 h 645"/>
                <a:gd name="T32" fmla="*/ 865 w 902"/>
                <a:gd name="T33" fmla="*/ 365 h 645"/>
                <a:gd name="T34" fmla="*/ 832 w 902"/>
                <a:gd name="T35" fmla="*/ 397 h 645"/>
                <a:gd name="T36" fmla="*/ 816 w 902"/>
                <a:gd name="T37" fmla="*/ 442 h 645"/>
                <a:gd name="T38" fmla="*/ 778 w 902"/>
                <a:gd name="T39" fmla="*/ 418 h 645"/>
                <a:gd name="T40" fmla="*/ 780 w 902"/>
                <a:gd name="T41" fmla="*/ 454 h 645"/>
                <a:gd name="T42" fmla="*/ 837 w 902"/>
                <a:gd name="T43" fmla="*/ 485 h 645"/>
                <a:gd name="T44" fmla="*/ 867 w 902"/>
                <a:gd name="T45" fmla="*/ 499 h 645"/>
                <a:gd name="T46" fmla="*/ 856 w 902"/>
                <a:gd name="T47" fmla="*/ 527 h 645"/>
                <a:gd name="T48" fmla="*/ 816 w 902"/>
                <a:gd name="T49" fmla="*/ 537 h 645"/>
                <a:gd name="T50" fmla="*/ 776 w 902"/>
                <a:gd name="T51" fmla="*/ 529 h 645"/>
                <a:gd name="T52" fmla="*/ 767 w 902"/>
                <a:gd name="T53" fmla="*/ 566 h 645"/>
                <a:gd name="T54" fmla="*/ 701 w 902"/>
                <a:gd name="T55" fmla="*/ 535 h 645"/>
                <a:gd name="T56" fmla="*/ 661 w 902"/>
                <a:gd name="T57" fmla="*/ 525 h 645"/>
                <a:gd name="T58" fmla="*/ 536 w 902"/>
                <a:gd name="T59" fmla="*/ 522 h 645"/>
                <a:gd name="T60" fmla="*/ 522 w 902"/>
                <a:gd name="T61" fmla="*/ 553 h 645"/>
                <a:gd name="T62" fmla="*/ 509 w 902"/>
                <a:gd name="T63" fmla="*/ 586 h 645"/>
                <a:gd name="T64" fmla="*/ 391 w 902"/>
                <a:gd name="T65" fmla="*/ 629 h 645"/>
                <a:gd name="T66" fmla="*/ 339 w 902"/>
                <a:gd name="T67" fmla="*/ 564 h 645"/>
                <a:gd name="T68" fmla="*/ 194 w 902"/>
                <a:gd name="T69" fmla="*/ 541 h 645"/>
                <a:gd name="T70" fmla="*/ 138 w 902"/>
                <a:gd name="T71" fmla="*/ 508 h 645"/>
                <a:gd name="T72" fmla="*/ 2 w 902"/>
                <a:gd name="T73" fmla="*/ 382 h 645"/>
                <a:gd name="T74" fmla="*/ 24 w 902"/>
                <a:gd name="T75" fmla="*/ 341 h 645"/>
                <a:gd name="T76" fmla="*/ 40 w 902"/>
                <a:gd name="T77" fmla="*/ 267 h 645"/>
                <a:gd name="T78" fmla="*/ 45 w 902"/>
                <a:gd name="T79" fmla="*/ 22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2" h="645">
                  <a:moveTo>
                    <a:pt x="45" y="228"/>
                  </a:moveTo>
                  <a:lnTo>
                    <a:pt x="74" y="239"/>
                  </a:lnTo>
                  <a:lnTo>
                    <a:pt x="125" y="223"/>
                  </a:lnTo>
                  <a:lnTo>
                    <a:pt x="117" y="214"/>
                  </a:lnTo>
                  <a:lnTo>
                    <a:pt x="105" y="214"/>
                  </a:lnTo>
                  <a:lnTo>
                    <a:pt x="98" y="198"/>
                  </a:lnTo>
                  <a:lnTo>
                    <a:pt x="103" y="185"/>
                  </a:lnTo>
                  <a:lnTo>
                    <a:pt x="126" y="175"/>
                  </a:lnTo>
                  <a:lnTo>
                    <a:pt x="144" y="148"/>
                  </a:lnTo>
                  <a:lnTo>
                    <a:pt x="92" y="105"/>
                  </a:lnTo>
                  <a:lnTo>
                    <a:pt x="89" y="60"/>
                  </a:lnTo>
                  <a:lnTo>
                    <a:pt x="113" y="41"/>
                  </a:lnTo>
                  <a:lnTo>
                    <a:pt x="283" y="9"/>
                  </a:lnTo>
                  <a:lnTo>
                    <a:pt x="295" y="0"/>
                  </a:lnTo>
                  <a:lnTo>
                    <a:pt x="320" y="2"/>
                  </a:lnTo>
                  <a:lnTo>
                    <a:pt x="406" y="22"/>
                  </a:lnTo>
                  <a:lnTo>
                    <a:pt x="430" y="38"/>
                  </a:lnTo>
                  <a:lnTo>
                    <a:pt x="469" y="60"/>
                  </a:lnTo>
                  <a:lnTo>
                    <a:pt x="492" y="59"/>
                  </a:lnTo>
                  <a:lnTo>
                    <a:pt x="529" y="37"/>
                  </a:lnTo>
                  <a:lnTo>
                    <a:pt x="577" y="43"/>
                  </a:lnTo>
                  <a:lnTo>
                    <a:pt x="609" y="27"/>
                  </a:lnTo>
                  <a:lnTo>
                    <a:pt x="674" y="68"/>
                  </a:lnTo>
                  <a:lnTo>
                    <a:pt x="708" y="55"/>
                  </a:lnTo>
                  <a:lnTo>
                    <a:pt x="727" y="99"/>
                  </a:lnTo>
                  <a:lnTo>
                    <a:pt x="772" y="127"/>
                  </a:lnTo>
                  <a:lnTo>
                    <a:pt x="804" y="156"/>
                  </a:lnTo>
                  <a:lnTo>
                    <a:pt x="828" y="148"/>
                  </a:lnTo>
                  <a:lnTo>
                    <a:pt x="875" y="208"/>
                  </a:lnTo>
                  <a:lnTo>
                    <a:pt x="884" y="248"/>
                  </a:lnTo>
                  <a:lnTo>
                    <a:pt x="901" y="271"/>
                  </a:lnTo>
                  <a:lnTo>
                    <a:pt x="895" y="317"/>
                  </a:lnTo>
                  <a:lnTo>
                    <a:pt x="858" y="346"/>
                  </a:lnTo>
                  <a:lnTo>
                    <a:pt x="865" y="365"/>
                  </a:lnTo>
                  <a:lnTo>
                    <a:pt x="851" y="379"/>
                  </a:lnTo>
                  <a:lnTo>
                    <a:pt x="832" y="397"/>
                  </a:lnTo>
                  <a:lnTo>
                    <a:pt x="832" y="428"/>
                  </a:lnTo>
                  <a:lnTo>
                    <a:pt x="816" y="442"/>
                  </a:lnTo>
                  <a:lnTo>
                    <a:pt x="796" y="435"/>
                  </a:lnTo>
                  <a:lnTo>
                    <a:pt x="778" y="418"/>
                  </a:lnTo>
                  <a:lnTo>
                    <a:pt x="769" y="437"/>
                  </a:lnTo>
                  <a:lnTo>
                    <a:pt x="780" y="454"/>
                  </a:lnTo>
                  <a:lnTo>
                    <a:pt x="810" y="456"/>
                  </a:lnTo>
                  <a:lnTo>
                    <a:pt x="837" y="485"/>
                  </a:lnTo>
                  <a:lnTo>
                    <a:pt x="855" y="485"/>
                  </a:lnTo>
                  <a:lnTo>
                    <a:pt x="867" y="499"/>
                  </a:lnTo>
                  <a:lnTo>
                    <a:pt x="856" y="525"/>
                  </a:lnTo>
                  <a:lnTo>
                    <a:pt x="856" y="527"/>
                  </a:lnTo>
                  <a:lnTo>
                    <a:pt x="832" y="524"/>
                  </a:lnTo>
                  <a:lnTo>
                    <a:pt x="816" y="537"/>
                  </a:lnTo>
                  <a:lnTo>
                    <a:pt x="804" y="518"/>
                  </a:lnTo>
                  <a:lnTo>
                    <a:pt x="776" y="529"/>
                  </a:lnTo>
                  <a:lnTo>
                    <a:pt x="767" y="543"/>
                  </a:lnTo>
                  <a:lnTo>
                    <a:pt x="767" y="566"/>
                  </a:lnTo>
                  <a:lnTo>
                    <a:pt x="738" y="572"/>
                  </a:lnTo>
                  <a:lnTo>
                    <a:pt x="701" y="535"/>
                  </a:lnTo>
                  <a:lnTo>
                    <a:pt x="690" y="517"/>
                  </a:lnTo>
                  <a:lnTo>
                    <a:pt x="661" y="525"/>
                  </a:lnTo>
                  <a:lnTo>
                    <a:pt x="611" y="511"/>
                  </a:lnTo>
                  <a:lnTo>
                    <a:pt x="536" y="522"/>
                  </a:lnTo>
                  <a:lnTo>
                    <a:pt x="529" y="529"/>
                  </a:lnTo>
                  <a:lnTo>
                    <a:pt x="522" y="553"/>
                  </a:lnTo>
                  <a:lnTo>
                    <a:pt x="507" y="563"/>
                  </a:lnTo>
                  <a:lnTo>
                    <a:pt x="509" y="586"/>
                  </a:lnTo>
                  <a:lnTo>
                    <a:pt x="464" y="644"/>
                  </a:lnTo>
                  <a:lnTo>
                    <a:pt x="391" y="629"/>
                  </a:lnTo>
                  <a:lnTo>
                    <a:pt x="386" y="601"/>
                  </a:lnTo>
                  <a:lnTo>
                    <a:pt x="339" y="564"/>
                  </a:lnTo>
                  <a:lnTo>
                    <a:pt x="237" y="548"/>
                  </a:lnTo>
                  <a:lnTo>
                    <a:pt x="194" y="541"/>
                  </a:lnTo>
                  <a:lnTo>
                    <a:pt x="176" y="538"/>
                  </a:lnTo>
                  <a:lnTo>
                    <a:pt x="138" y="508"/>
                  </a:lnTo>
                  <a:lnTo>
                    <a:pt x="58" y="489"/>
                  </a:lnTo>
                  <a:lnTo>
                    <a:pt x="2" y="382"/>
                  </a:lnTo>
                  <a:lnTo>
                    <a:pt x="0" y="352"/>
                  </a:lnTo>
                  <a:lnTo>
                    <a:pt x="24" y="341"/>
                  </a:lnTo>
                  <a:lnTo>
                    <a:pt x="24" y="308"/>
                  </a:lnTo>
                  <a:lnTo>
                    <a:pt x="40" y="267"/>
                  </a:lnTo>
                  <a:lnTo>
                    <a:pt x="21" y="248"/>
                  </a:lnTo>
                  <a:lnTo>
                    <a:pt x="45" y="228"/>
                  </a:lnTo>
                  <a:lnTo>
                    <a:pt x="45" y="22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四川">
              <a:hlinkClick r:id="" action="ppaction://noaction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CFE3EC0B-A912-4FF0-9291-1001C80F7738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1976812" y="3107978"/>
              <a:ext cx="852917" cy="759366"/>
            </a:xfrm>
            <a:custGeom>
              <a:avLst/>
              <a:gdLst>
                <a:gd name="T0" fmla="*/ 40 w 92"/>
                <a:gd name="T1" fmla="*/ 6 h 76"/>
                <a:gd name="T2" fmla="*/ 39 w 92"/>
                <a:gd name="T3" fmla="*/ 2 h 76"/>
                <a:gd name="T4" fmla="*/ 46 w 92"/>
                <a:gd name="T5" fmla="*/ 0 h 76"/>
                <a:gd name="T6" fmla="*/ 47 w 92"/>
                <a:gd name="T7" fmla="*/ 4 h 76"/>
                <a:gd name="T8" fmla="*/ 53 w 92"/>
                <a:gd name="T9" fmla="*/ 9 h 76"/>
                <a:gd name="T10" fmla="*/ 56 w 92"/>
                <a:gd name="T11" fmla="*/ 9 h 76"/>
                <a:gd name="T12" fmla="*/ 59 w 92"/>
                <a:gd name="T13" fmla="*/ 14 h 76"/>
                <a:gd name="T14" fmla="*/ 65 w 92"/>
                <a:gd name="T15" fmla="*/ 14 h 76"/>
                <a:gd name="T16" fmla="*/ 68 w 92"/>
                <a:gd name="T17" fmla="*/ 11 h 76"/>
                <a:gd name="T18" fmla="*/ 70 w 92"/>
                <a:gd name="T19" fmla="*/ 14 h 76"/>
                <a:gd name="T20" fmla="*/ 77 w 92"/>
                <a:gd name="T21" fmla="*/ 13 h 76"/>
                <a:gd name="T22" fmla="*/ 79 w 92"/>
                <a:gd name="T23" fmla="*/ 15 h 76"/>
                <a:gd name="T24" fmla="*/ 86 w 92"/>
                <a:gd name="T25" fmla="*/ 18 h 76"/>
                <a:gd name="T26" fmla="*/ 92 w 92"/>
                <a:gd name="T27" fmla="*/ 19 h 76"/>
                <a:gd name="T28" fmla="*/ 91 w 92"/>
                <a:gd name="T29" fmla="*/ 19 h 76"/>
                <a:gd name="T30" fmla="*/ 90 w 92"/>
                <a:gd name="T31" fmla="*/ 22 h 76"/>
                <a:gd name="T32" fmla="*/ 88 w 92"/>
                <a:gd name="T33" fmla="*/ 26 h 76"/>
                <a:gd name="T34" fmla="*/ 85 w 92"/>
                <a:gd name="T35" fmla="*/ 29 h 76"/>
                <a:gd name="T36" fmla="*/ 83 w 92"/>
                <a:gd name="T37" fmla="*/ 31 h 76"/>
                <a:gd name="T38" fmla="*/ 80 w 92"/>
                <a:gd name="T39" fmla="*/ 35 h 76"/>
                <a:gd name="T40" fmla="*/ 76 w 92"/>
                <a:gd name="T41" fmla="*/ 36 h 76"/>
                <a:gd name="T42" fmla="*/ 72 w 92"/>
                <a:gd name="T43" fmla="*/ 35 h 76"/>
                <a:gd name="T44" fmla="*/ 67 w 92"/>
                <a:gd name="T45" fmla="*/ 34 h 76"/>
                <a:gd name="T46" fmla="*/ 67 w 92"/>
                <a:gd name="T47" fmla="*/ 38 h 76"/>
                <a:gd name="T48" fmla="*/ 66 w 92"/>
                <a:gd name="T49" fmla="*/ 40 h 76"/>
                <a:gd name="T50" fmla="*/ 67 w 92"/>
                <a:gd name="T51" fmla="*/ 44 h 76"/>
                <a:gd name="T52" fmla="*/ 71 w 92"/>
                <a:gd name="T53" fmla="*/ 47 h 76"/>
                <a:gd name="T54" fmla="*/ 70 w 92"/>
                <a:gd name="T55" fmla="*/ 50 h 76"/>
                <a:gd name="T56" fmla="*/ 68 w 92"/>
                <a:gd name="T57" fmla="*/ 54 h 76"/>
                <a:gd name="T58" fmla="*/ 74 w 92"/>
                <a:gd name="T59" fmla="*/ 59 h 76"/>
                <a:gd name="T60" fmla="*/ 65 w 92"/>
                <a:gd name="T61" fmla="*/ 60 h 76"/>
                <a:gd name="T62" fmla="*/ 63 w 92"/>
                <a:gd name="T63" fmla="*/ 57 h 76"/>
                <a:gd name="T64" fmla="*/ 57 w 92"/>
                <a:gd name="T65" fmla="*/ 58 h 76"/>
                <a:gd name="T66" fmla="*/ 56 w 92"/>
                <a:gd name="T67" fmla="*/ 54 h 76"/>
                <a:gd name="T68" fmla="*/ 53 w 92"/>
                <a:gd name="T69" fmla="*/ 52 h 76"/>
                <a:gd name="T70" fmla="*/ 53 w 92"/>
                <a:gd name="T71" fmla="*/ 55 h 76"/>
                <a:gd name="T72" fmla="*/ 49 w 92"/>
                <a:gd name="T73" fmla="*/ 57 h 76"/>
                <a:gd name="T74" fmla="*/ 45 w 92"/>
                <a:gd name="T75" fmla="*/ 65 h 76"/>
                <a:gd name="T76" fmla="*/ 43 w 92"/>
                <a:gd name="T77" fmla="*/ 74 h 76"/>
                <a:gd name="T78" fmla="*/ 36 w 92"/>
                <a:gd name="T79" fmla="*/ 76 h 76"/>
                <a:gd name="T80" fmla="*/ 27 w 92"/>
                <a:gd name="T81" fmla="*/ 61 h 76"/>
                <a:gd name="T82" fmla="*/ 21 w 92"/>
                <a:gd name="T83" fmla="*/ 58 h 76"/>
                <a:gd name="T84" fmla="*/ 22 w 92"/>
                <a:gd name="T85" fmla="*/ 54 h 76"/>
                <a:gd name="T86" fmla="*/ 17 w 92"/>
                <a:gd name="T87" fmla="*/ 55 h 76"/>
                <a:gd name="T88" fmla="*/ 13 w 92"/>
                <a:gd name="T89" fmla="*/ 47 h 76"/>
                <a:gd name="T90" fmla="*/ 12 w 92"/>
                <a:gd name="T91" fmla="*/ 33 h 76"/>
                <a:gd name="T92" fmla="*/ 11 w 92"/>
                <a:gd name="T93" fmla="*/ 26 h 76"/>
                <a:gd name="T94" fmla="*/ 0 w 92"/>
                <a:gd name="T95" fmla="*/ 12 h 76"/>
                <a:gd name="T96" fmla="*/ 2 w 92"/>
                <a:gd name="T97" fmla="*/ 9 h 76"/>
                <a:gd name="T98" fmla="*/ 16 w 92"/>
                <a:gd name="T99" fmla="*/ 9 h 76"/>
                <a:gd name="T100" fmla="*/ 21 w 92"/>
                <a:gd name="T101" fmla="*/ 10 h 76"/>
                <a:gd name="T102" fmla="*/ 29 w 92"/>
                <a:gd name="T103" fmla="*/ 14 h 76"/>
                <a:gd name="T104" fmla="*/ 30 w 92"/>
                <a:gd name="T105" fmla="*/ 10 h 76"/>
                <a:gd name="T106" fmla="*/ 35 w 92"/>
                <a:gd name="T107" fmla="*/ 11 h 76"/>
                <a:gd name="T108" fmla="*/ 39 w 92"/>
                <a:gd name="T109" fmla="*/ 10 h 76"/>
                <a:gd name="T110" fmla="*/ 39 w 92"/>
                <a:gd name="T111" fmla="*/ 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" h="76">
                  <a:moveTo>
                    <a:pt x="39" y="9"/>
                  </a:moveTo>
                  <a:lnTo>
                    <a:pt x="40" y="6"/>
                  </a:lnTo>
                  <a:lnTo>
                    <a:pt x="39" y="5"/>
                  </a:lnTo>
                  <a:lnTo>
                    <a:pt x="39" y="2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7" y="4"/>
                  </a:lnTo>
                  <a:lnTo>
                    <a:pt x="49" y="6"/>
                  </a:lnTo>
                  <a:lnTo>
                    <a:pt x="53" y="9"/>
                  </a:lnTo>
                  <a:lnTo>
                    <a:pt x="55" y="8"/>
                  </a:lnTo>
                  <a:lnTo>
                    <a:pt x="56" y="9"/>
                  </a:lnTo>
                  <a:lnTo>
                    <a:pt x="56" y="13"/>
                  </a:lnTo>
                  <a:lnTo>
                    <a:pt x="59" y="14"/>
                  </a:lnTo>
                  <a:lnTo>
                    <a:pt x="64" y="15"/>
                  </a:lnTo>
                  <a:lnTo>
                    <a:pt x="65" y="14"/>
                  </a:lnTo>
                  <a:lnTo>
                    <a:pt x="65" y="12"/>
                  </a:lnTo>
                  <a:lnTo>
                    <a:pt x="68" y="11"/>
                  </a:lnTo>
                  <a:lnTo>
                    <a:pt x="70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7" y="13"/>
                  </a:lnTo>
                  <a:lnTo>
                    <a:pt x="78" y="13"/>
                  </a:lnTo>
                  <a:lnTo>
                    <a:pt x="79" y="15"/>
                  </a:lnTo>
                  <a:lnTo>
                    <a:pt x="81" y="15"/>
                  </a:lnTo>
                  <a:lnTo>
                    <a:pt x="86" y="18"/>
                  </a:lnTo>
                  <a:lnTo>
                    <a:pt x="89" y="17"/>
                  </a:lnTo>
                  <a:lnTo>
                    <a:pt x="92" y="19"/>
                  </a:lnTo>
                  <a:lnTo>
                    <a:pt x="90" y="19"/>
                  </a:lnTo>
                  <a:lnTo>
                    <a:pt x="91" y="19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89" y="24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5" y="29"/>
                  </a:lnTo>
                  <a:lnTo>
                    <a:pt x="84" y="30"/>
                  </a:lnTo>
                  <a:lnTo>
                    <a:pt x="83" y="31"/>
                  </a:lnTo>
                  <a:lnTo>
                    <a:pt x="82" y="33"/>
                  </a:lnTo>
                  <a:lnTo>
                    <a:pt x="80" y="35"/>
                  </a:lnTo>
                  <a:lnTo>
                    <a:pt x="79" y="36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2" y="35"/>
                  </a:lnTo>
                  <a:lnTo>
                    <a:pt x="70" y="33"/>
                  </a:lnTo>
                  <a:lnTo>
                    <a:pt x="67" y="34"/>
                  </a:lnTo>
                  <a:lnTo>
                    <a:pt x="67" y="36"/>
                  </a:lnTo>
                  <a:lnTo>
                    <a:pt x="67" y="38"/>
                  </a:lnTo>
                  <a:lnTo>
                    <a:pt x="67" y="39"/>
                  </a:lnTo>
                  <a:lnTo>
                    <a:pt x="66" y="40"/>
                  </a:lnTo>
                  <a:lnTo>
                    <a:pt x="64" y="42"/>
                  </a:lnTo>
                  <a:lnTo>
                    <a:pt x="67" y="44"/>
                  </a:lnTo>
                  <a:lnTo>
                    <a:pt x="70" y="47"/>
                  </a:lnTo>
                  <a:lnTo>
                    <a:pt x="71" y="47"/>
                  </a:lnTo>
                  <a:lnTo>
                    <a:pt x="71" y="49"/>
                  </a:lnTo>
                  <a:lnTo>
                    <a:pt x="70" y="50"/>
                  </a:lnTo>
                  <a:lnTo>
                    <a:pt x="68" y="53"/>
                  </a:lnTo>
                  <a:lnTo>
                    <a:pt x="68" y="54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0" y="60"/>
                  </a:lnTo>
                  <a:lnTo>
                    <a:pt x="65" y="60"/>
                  </a:lnTo>
                  <a:lnTo>
                    <a:pt x="65" y="57"/>
                  </a:lnTo>
                  <a:lnTo>
                    <a:pt x="63" y="57"/>
                  </a:lnTo>
                  <a:lnTo>
                    <a:pt x="59" y="59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3" y="52"/>
                  </a:lnTo>
                  <a:lnTo>
                    <a:pt x="52" y="52"/>
                  </a:lnTo>
                  <a:lnTo>
                    <a:pt x="53" y="55"/>
                  </a:lnTo>
                  <a:lnTo>
                    <a:pt x="50" y="56"/>
                  </a:lnTo>
                  <a:lnTo>
                    <a:pt x="49" y="57"/>
                  </a:lnTo>
                  <a:lnTo>
                    <a:pt x="50" y="59"/>
                  </a:lnTo>
                  <a:lnTo>
                    <a:pt x="45" y="65"/>
                  </a:lnTo>
                  <a:lnTo>
                    <a:pt x="46" y="72"/>
                  </a:lnTo>
                  <a:lnTo>
                    <a:pt x="43" y="74"/>
                  </a:lnTo>
                  <a:lnTo>
                    <a:pt x="42" y="73"/>
                  </a:lnTo>
                  <a:lnTo>
                    <a:pt x="36" y="76"/>
                  </a:lnTo>
                  <a:lnTo>
                    <a:pt x="35" y="75"/>
                  </a:lnTo>
                  <a:lnTo>
                    <a:pt x="27" y="61"/>
                  </a:lnTo>
                  <a:lnTo>
                    <a:pt x="24" y="59"/>
                  </a:lnTo>
                  <a:lnTo>
                    <a:pt x="21" y="58"/>
                  </a:lnTo>
                  <a:lnTo>
                    <a:pt x="20" y="56"/>
                  </a:lnTo>
                  <a:lnTo>
                    <a:pt x="22" y="54"/>
                  </a:lnTo>
                  <a:lnTo>
                    <a:pt x="19" y="52"/>
                  </a:lnTo>
                  <a:lnTo>
                    <a:pt x="17" y="55"/>
                  </a:lnTo>
                  <a:lnTo>
                    <a:pt x="14" y="55"/>
                  </a:lnTo>
                  <a:lnTo>
                    <a:pt x="13" y="47"/>
                  </a:lnTo>
                  <a:lnTo>
                    <a:pt x="12" y="46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11" y="26"/>
                  </a:lnTo>
                  <a:lnTo>
                    <a:pt x="6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2" y="9"/>
                  </a:lnTo>
                  <a:lnTo>
                    <a:pt x="10" y="8"/>
                  </a:lnTo>
                  <a:lnTo>
                    <a:pt x="16" y="9"/>
                  </a:lnTo>
                  <a:lnTo>
                    <a:pt x="20" y="8"/>
                  </a:lnTo>
                  <a:lnTo>
                    <a:pt x="21" y="10"/>
                  </a:lnTo>
                  <a:lnTo>
                    <a:pt x="25" y="15"/>
                  </a:lnTo>
                  <a:lnTo>
                    <a:pt x="29" y="14"/>
                  </a:lnTo>
                  <a:lnTo>
                    <a:pt x="29" y="11"/>
                  </a:lnTo>
                  <a:lnTo>
                    <a:pt x="30" y="10"/>
                  </a:lnTo>
                  <a:lnTo>
                    <a:pt x="33" y="9"/>
                  </a:lnTo>
                  <a:lnTo>
                    <a:pt x="35" y="11"/>
                  </a:lnTo>
                  <a:lnTo>
                    <a:pt x="36" y="9"/>
                  </a:lnTo>
                  <a:lnTo>
                    <a:pt x="39" y="10"/>
                  </a:lnTo>
                  <a:lnTo>
                    <a:pt x="39" y="9"/>
                  </a:lnTo>
                  <a:lnTo>
                    <a:pt x="39" y="9"/>
                  </a:lnTo>
                </a:path>
              </a:pathLst>
            </a:custGeom>
            <a:solidFill>
              <a:srgbClr val="EEAF2B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甘肃">
              <a:hlinkClick r:id="" action="ppaction://macro?name=Slide1.甘肃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4889753B-C71F-4BD0-80C0-800B9CC25F38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1791294" y="2312749"/>
              <a:ext cx="1048062" cy="948736"/>
            </a:xfrm>
            <a:custGeom>
              <a:avLst/>
              <a:gdLst>
                <a:gd name="T0" fmla="*/ 5 w 974"/>
                <a:gd name="T1" fmla="*/ 132 h 832"/>
                <a:gd name="T2" fmla="*/ 149 w 974"/>
                <a:gd name="T3" fmla="*/ 53 h 832"/>
                <a:gd name="T4" fmla="*/ 190 w 974"/>
                <a:gd name="T5" fmla="*/ 0 h 832"/>
                <a:gd name="T6" fmla="*/ 245 w 974"/>
                <a:gd name="T7" fmla="*/ 29 h 832"/>
                <a:gd name="T8" fmla="*/ 288 w 974"/>
                <a:gd name="T9" fmla="*/ 169 h 832"/>
                <a:gd name="T10" fmla="*/ 406 w 974"/>
                <a:gd name="T11" fmla="*/ 158 h 832"/>
                <a:gd name="T12" fmla="*/ 425 w 974"/>
                <a:gd name="T13" fmla="*/ 195 h 832"/>
                <a:gd name="T14" fmla="*/ 435 w 974"/>
                <a:gd name="T15" fmla="*/ 272 h 832"/>
                <a:gd name="T16" fmla="*/ 453 w 974"/>
                <a:gd name="T17" fmla="*/ 292 h 832"/>
                <a:gd name="T18" fmla="*/ 569 w 974"/>
                <a:gd name="T19" fmla="*/ 314 h 832"/>
                <a:gd name="T20" fmla="*/ 669 w 974"/>
                <a:gd name="T21" fmla="*/ 308 h 832"/>
                <a:gd name="T22" fmla="*/ 637 w 974"/>
                <a:gd name="T23" fmla="*/ 364 h 832"/>
                <a:gd name="T24" fmla="*/ 673 w 974"/>
                <a:gd name="T25" fmla="*/ 437 h 832"/>
                <a:gd name="T26" fmla="*/ 752 w 974"/>
                <a:gd name="T27" fmla="*/ 541 h 832"/>
                <a:gd name="T28" fmla="*/ 781 w 974"/>
                <a:gd name="T29" fmla="*/ 596 h 832"/>
                <a:gd name="T30" fmla="*/ 822 w 974"/>
                <a:gd name="T31" fmla="*/ 577 h 832"/>
                <a:gd name="T32" fmla="*/ 835 w 974"/>
                <a:gd name="T33" fmla="*/ 530 h 832"/>
                <a:gd name="T34" fmla="*/ 841 w 974"/>
                <a:gd name="T35" fmla="*/ 451 h 832"/>
                <a:gd name="T36" fmla="*/ 877 w 974"/>
                <a:gd name="T37" fmla="*/ 467 h 832"/>
                <a:gd name="T38" fmla="*/ 973 w 974"/>
                <a:gd name="T39" fmla="*/ 536 h 832"/>
                <a:gd name="T40" fmla="*/ 961 w 974"/>
                <a:gd name="T41" fmla="*/ 600 h 832"/>
                <a:gd name="T42" fmla="*/ 911 w 974"/>
                <a:gd name="T43" fmla="*/ 617 h 832"/>
                <a:gd name="T44" fmla="*/ 857 w 974"/>
                <a:gd name="T45" fmla="*/ 624 h 832"/>
                <a:gd name="T46" fmla="*/ 833 w 974"/>
                <a:gd name="T47" fmla="*/ 642 h 832"/>
                <a:gd name="T48" fmla="*/ 841 w 974"/>
                <a:gd name="T49" fmla="*/ 688 h 832"/>
                <a:gd name="T50" fmla="*/ 830 w 974"/>
                <a:gd name="T51" fmla="*/ 747 h 832"/>
                <a:gd name="T52" fmla="*/ 800 w 974"/>
                <a:gd name="T53" fmla="*/ 776 h 832"/>
                <a:gd name="T54" fmla="*/ 765 w 974"/>
                <a:gd name="T55" fmla="*/ 822 h 832"/>
                <a:gd name="T56" fmla="*/ 692 w 974"/>
                <a:gd name="T57" fmla="*/ 814 h 832"/>
                <a:gd name="T58" fmla="*/ 660 w 974"/>
                <a:gd name="T59" fmla="*/ 784 h 832"/>
                <a:gd name="T60" fmla="*/ 606 w 974"/>
                <a:gd name="T61" fmla="*/ 718 h 832"/>
                <a:gd name="T62" fmla="*/ 541 w 974"/>
                <a:gd name="T63" fmla="*/ 722 h 832"/>
                <a:gd name="T64" fmla="*/ 499 w 974"/>
                <a:gd name="T65" fmla="*/ 715 h 832"/>
                <a:gd name="T66" fmla="*/ 467 w 974"/>
                <a:gd name="T67" fmla="*/ 677 h 832"/>
                <a:gd name="T68" fmla="*/ 521 w 974"/>
                <a:gd name="T69" fmla="*/ 687 h 832"/>
                <a:gd name="T70" fmla="*/ 554 w 974"/>
                <a:gd name="T71" fmla="*/ 624 h 832"/>
                <a:gd name="T72" fmla="*/ 590 w 974"/>
                <a:gd name="T73" fmla="*/ 530 h 832"/>
                <a:gd name="T74" fmla="*/ 517 w 974"/>
                <a:gd name="T75" fmla="*/ 407 h 832"/>
                <a:gd name="T76" fmla="*/ 416 w 974"/>
                <a:gd name="T77" fmla="*/ 358 h 832"/>
                <a:gd name="T78" fmla="*/ 298 w 974"/>
                <a:gd name="T79" fmla="*/ 286 h 832"/>
                <a:gd name="T80" fmla="*/ 181 w 974"/>
                <a:gd name="T81" fmla="*/ 318 h 832"/>
                <a:gd name="T82" fmla="*/ 95 w 974"/>
                <a:gd name="T83" fmla="*/ 281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4" h="832">
                  <a:moveTo>
                    <a:pt x="9" y="261"/>
                  </a:moveTo>
                  <a:lnTo>
                    <a:pt x="0" y="155"/>
                  </a:lnTo>
                  <a:lnTo>
                    <a:pt x="5" y="132"/>
                  </a:lnTo>
                  <a:lnTo>
                    <a:pt x="37" y="118"/>
                  </a:lnTo>
                  <a:lnTo>
                    <a:pt x="81" y="81"/>
                  </a:lnTo>
                  <a:lnTo>
                    <a:pt x="149" y="53"/>
                  </a:lnTo>
                  <a:lnTo>
                    <a:pt x="179" y="41"/>
                  </a:lnTo>
                  <a:lnTo>
                    <a:pt x="179" y="14"/>
                  </a:lnTo>
                  <a:lnTo>
                    <a:pt x="190" y="0"/>
                  </a:lnTo>
                  <a:lnTo>
                    <a:pt x="202" y="1"/>
                  </a:lnTo>
                  <a:lnTo>
                    <a:pt x="248" y="9"/>
                  </a:lnTo>
                  <a:lnTo>
                    <a:pt x="245" y="29"/>
                  </a:lnTo>
                  <a:lnTo>
                    <a:pt x="255" y="60"/>
                  </a:lnTo>
                  <a:lnTo>
                    <a:pt x="249" y="112"/>
                  </a:lnTo>
                  <a:lnTo>
                    <a:pt x="288" y="169"/>
                  </a:lnTo>
                  <a:lnTo>
                    <a:pt x="308" y="182"/>
                  </a:lnTo>
                  <a:lnTo>
                    <a:pt x="341" y="158"/>
                  </a:lnTo>
                  <a:lnTo>
                    <a:pt x="406" y="158"/>
                  </a:lnTo>
                  <a:lnTo>
                    <a:pt x="423" y="164"/>
                  </a:lnTo>
                  <a:lnTo>
                    <a:pt x="433" y="179"/>
                  </a:lnTo>
                  <a:lnTo>
                    <a:pt x="425" y="195"/>
                  </a:lnTo>
                  <a:lnTo>
                    <a:pt x="388" y="226"/>
                  </a:lnTo>
                  <a:lnTo>
                    <a:pt x="392" y="240"/>
                  </a:lnTo>
                  <a:lnTo>
                    <a:pt x="435" y="272"/>
                  </a:lnTo>
                  <a:lnTo>
                    <a:pt x="451" y="272"/>
                  </a:lnTo>
                  <a:lnTo>
                    <a:pt x="456" y="278"/>
                  </a:lnTo>
                  <a:lnTo>
                    <a:pt x="453" y="292"/>
                  </a:lnTo>
                  <a:lnTo>
                    <a:pt x="479" y="312"/>
                  </a:lnTo>
                  <a:lnTo>
                    <a:pt x="540" y="322"/>
                  </a:lnTo>
                  <a:lnTo>
                    <a:pt x="569" y="314"/>
                  </a:lnTo>
                  <a:lnTo>
                    <a:pt x="606" y="277"/>
                  </a:lnTo>
                  <a:lnTo>
                    <a:pt x="651" y="280"/>
                  </a:lnTo>
                  <a:lnTo>
                    <a:pt x="669" y="308"/>
                  </a:lnTo>
                  <a:lnTo>
                    <a:pt x="659" y="333"/>
                  </a:lnTo>
                  <a:lnTo>
                    <a:pt x="661" y="349"/>
                  </a:lnTo>
                  <a:lnTo>
                    <a:pt x="637" y="364"/>
                  </a:lnTo>
                  <a:lnTo>
                    <a:pt x="626" y="377"/>
                  </a:lnTo>
                  <a:lnTo>
                    <a:pt x="631" y="408"/>
                  </a:lnTo>
                  <a:lnTo>
                    <a:pt x="673" y="437"/>
                  </a:lnTo>
                  <a:lnTo>
                    <a:pt x="692" y="434"/>
                  </a:lnTo>
                  <a:lnTo>
                    <a:pt x="741" y="495"/>
                  </a:lnTo>
                  <a:lnTo>
                    <a:pt x="752" y="541"/>
                  </a:lnTo>
                  <a:lnTo>
                    <a:pt x="746" y="563"/>
                  </a:lnTo>
                  <a:lnTo>
                    <a:pt x="781" y="581"/>
                  </a:lnTo>
                  <a:lnTo>
                    <a:pt x="781" y="596"/>
                  </a:lnTo>
                  <a:lnTo>
                    <a:pt x="812" y="603"/>
                  </a:lnTo>
                  <a:lnTo>
                    <a:pt x="822" y="603"/>
                  </a:lnTo>
                  <a:lnTo>
                    <a:pt x="822" y="577"/>
                  </a:lnTo>
                  <a:lnTo>
                    <a:pt x="847" y="574"/>
                  </a:lnTo>
                  <a:lnTo>
                    <a:pt x="852" y="543"/>
                  </a:lnTo>
                  <a:lnTo>
                    <a:pt x="835" y="530"/>
                  </a:lnTo>
                  <a:lnTo>
                    <a:pt x="822" y="517"/>
                  </a:lnTo>
                  <a:lnTo>
                    <a:pt x="828" y="457"/>
                  </a:lnTo>
                  <a:lnTo>
                    <a:pt x="841" y="451"/>
                  </a:lnTo>
                  <a:lnTo>
                    <a:pt x="863" y="460"/>
                  </a:lnTo>
                  <a:lnTo>
                    <a:pt x="872" y="456"/>
                  </a:lnTo>
                  <a:lnTo>
                    <a:pt x="877" y="467"/>
                  </a:lnTo>
                  <a:lnTo>
                    <a:pt x="938" y="497"/>
                  </a:lnTo>
                  <a:lnTo>
                    <a:pt x="969" y="517"/>
                  </a:lnTo>
                  <a:lnTo>
                    <a:pt x="973" y="536"/>
                  </a:lnTo>
                  <a:lnTo>
                    <a:pt x="958" y="559"/>
                  </a:lnTo>
                  <a:lnTo>
                    <a:pt x="967" y="587"/>
                  </a:lnTo>
                  <a:lnTo>
                    <a:pt x="961" y="600"/>
                  </a:lnTo>
                  <a:lnTo>
                    <a:pt x="917" y="603"/>
                  </a:lnTo>
                  <a:lnTo>
                    <a:pt x="908" y="610"/>
                  </a:lnTo>
                  <a:lnTo>
                    <a:pt x="911" y="617"/>
                  </a:lnTo>
                  <a:lnTo>
                    <a:pt x="911" y="629"/>
                  </a:lnTo>
                  <a:lnTo>
                    <a:pt x="876" y="634"/>
                  </a:lnTo>
                  <a:lnTo>
                    <a:pt x="857" y="624"/>
                  </a:lnTo>
                  <a:lnTo>
                    <a:pt x="833" y="624"/>
                  </a:lnTo>
                  <a:lnTo>
                    <a:pt x="830" y="629"/>
                  </a:lnTo>
                  <a:lnTo>
                    <a:pt x="833" y="642"/>
                  </a:lnTo>
                  <a:lnTo>
                    <a:pt x="822" y="656"/>
                  </a:lnTo>
                  <a:lnTo>
                    <a:pt x="819" y="670"/>
                  </a:lnTo>
                  <a:lnTo>
                    <a:pt x="841" y="688"/>
                  </a:lnTo>
                  <a:lnTo>
                    <a:pt x="824" y="722"/>
                  </a:lnTo>
                  <a:lnTo>
                    <a:pt x="831" y="738"/>
                  </a:lnTo>
                  <a:lnTo>
                    <a:pt x="830" y="747"/>
                  </a:lnTo>
                  <a:lnTo>
                    <a:pt x="804" y="747"/>
                  </a:lnTo>
                  <a:lnTo>
                    <a:pt x="785" y="755"/>
                  </a:lnTo>
                  <a:lnTo>
                    <a:pt x="800" y="776"/>
                  </a:lnTo>
                  <a:lnTo>
                    <a:pt x="790" y="802"/>
                  </a:lnTo>
                  <a:lnTo>
                    <a:pt x="762" y="808"/>
                  </a:lnTo>
                  <a:lnTo>
                    <a:pt x="765" y="822"/>
                  </a:lnTo>
                  <a:lnTo>
                    <a:pt x="757" y="831"/>
                  </a:lnTo>
                  <a:lnTo>
                    <a:pt x="710" y="827"/>
                  </a:lnTo>
                  <a:lnTo>
                    <a:pt x="692" y="814"/>
                  </a:lnTo>
                  <a:lnTo>
                    <a:pt x="688" y="784"/>
                  </a:lnTo>
                  <a:lnTo>
                    <a:pt x="676" y="773"/>
                  </a:lnTo>
                  <a:lnTo>
                    <a:pt x="660" y="784"/>
                  </a:lnTo>
                  <a:lnTo>
                    <a:pt x="631" y="755"/>
                  </a:lnTo>
                  <a:lnTo>
                    <a:pt x="608" y="739"/>
                  </a:lnTo>
                  <a:lnTo>
                    <a:pt x="606" y="718"/>
                  </a:lnTo>
                  <a:lnTo>
                    <a:pt x="599" y="702"/>
                  </a:lnTo>
                  <a:lnTo>
                    <a:pt x="587" y="702"/>
                  </a:lnTo>
                  <a:lnTo>
                    <a:pt x="541" y="722"/>
                  </a:lnTo>
                  <a:lnTo>
                    <a:pt x="544" y="744"/>
                  </a:lnTo>
                  <a:lnTo>
                    <a:pt x="526" y="744"/>
                  </a:lnTo>
                  <a:lnTo>
                    <a:pt x="499" y="715"/>
                  </a:lnTo>
                  <a:lnTo>
                    <a:pt x="469" y="713"/>
                  </a:lnTo>
                  <a:lnTo>
                    <a:pt x="458" y="696"/>
                  </a:lnTo>
                  <a:lnTo>
                    <a:pt x="467" y="677"/>
                  </a:lnTo>
                  <a:lnTo>
                    <a:pt x="485" y="694"/>
                  </a:lnTo>
                  <a:lnTo>
                    <a:pt x="505" y="701"/>
                  </a:lnTo>
                  <a:lnTo>
                    <a:pt x="521" y="687"/>
                  </a:lnTo>
                  <a:lnTo>
                    <a:pt x="521" y="656"/>
                  </a:lnTo>
                  <a:lnTo>
                    <a:pt x="540" y="638"/>
                  </a:lnTo>
                  <a:lnTo>
                    <a:pt x="554" y="624"/>
                  </a:lnTo>
                  <a:lnTo>
                    <a:pt x="547" y="605"/>
                  </a:lnTo>
                  <a:lnTo>
                    <a:pt x="584" y="576"/>
                  </a:lnTo>
                  <a:lnTo>
                    <a:pt x="590" y="530"/>
                  </a:lnTo>
                  <a:lnTo>
                    <a:pt x="573" y="507"/>
                  </a:lnTo>
                  <a:lnTo>
                    <a:pt x="564" y="467"/>
                  </a:lnTo>
                  <a:lnTo>
                    <a:pt x="517" y="407"/>
                  </a:lnTo>
                  <a:lnTo>
                    <a:pt x="493" y="415"/>
                  </a:lnTo>
                  <a:lnTo>
                    <a:pt x="461" y="386"/>
                  </a:lnTo>
                  <a:lnTo>
                    <a:pt x="416" y="358"/>
                  </a:lnTo>
                  <a:lnTo>
                    <a:pt x="397" y="314"/>
                  </a:lnTo>
                  <a:lnTo>
                    <a:pt x="363" y="327"/>
                  </a:lnTo>
                  <a:lnTo>
                    <a:pt x="298" y="286"/>
                  </a:lnTo>
                  <a:lnTo>
                    <a:pt x="266" y="302"/>
                  </a:lnTo>
                  <a:lnTo>
                    <a:pt x="218" y="296"/>
                  </a:lnTo>
                  <a:lnTo>
                    <a:pt x="181" y="318"/>
                  </a:lnTo>
                  <a:lnTo>
                    <a:pt x="158" y="319"/>
                  </a:lnTo>
                  <a:lnTo>
                    <a:pt x="119" y="297"/>
                  </a:lnTo>
                  <a:lnTo>
                    <a:pt x="95" y="281"/>
                  </a:lnTo>
                  <a:lnTo>
                    <a:pt x="9" y="261"/>
                  </a:lnTo>
                  <a:lnTo>
                    <a:pt x="9" y="261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河北">
              <a:hlinkClick r:id="" action="ppaction://macro?name=Slide1.河北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BBD764DB-29F7-43A4-8961-61CB0E24461F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160942" y="2307091"/>
              <a:ext cx="417206" cy="619235"/>
            </a:xfrm>
            <a:custGeom>
              <a:avLst/>
              <a:gdLst>
                <a:gd name="T0" fmla="*/ 152 w 384"/>
                <a:gd name="T1" fmla="*/ 534 h 552"/>
                <a:gd name="T2" fmla="*/ 185 w 384"/>
                <a:gd name="T3" fmla="*/ 431 h 552"/>
                <a:gd name="T4" fmla="*/ 255 w 384"/>
                <a:gd name="T5" fmla="*/ 385 h 552"/>
                <a:gd name="T6" fmla="*/ 272 w 384"/>
                <a:gd name="T7" fmla="*/ 344 h 552"/>
                <a:gd name="T8" fmla="*/ 241 w 384"/>
                <a:gd name="T9" fmla="*/ 327 h 552"/>
                <a:gd name="T10" fmla="*/ 203 w 384"/>
                <a:gd name="T11" fmla="*/ 308 h 552"/>
                <a:gd name="T12" fmla="*/ 183 w 384"/>
                <a:gd name="T13" fmla="*/ 257 h 552"/>
                <a:gd name="T14" fmla="*/ 149 w 384"/>
                <a:gd name="T15" fmla="*/ 261 h 552"/>
                <a:gd name="T16" fmla="*/ 111 w 384"/>
                <a:gd name="T17" fmla="*/ 251 h 552"/>
                <a:gd name="T18" fmla="*/ 138 w 384"/>
                <a:gd name="T19" fmla="*/ 195 h 552"/>
                <a:gd name="T20" fmla="*/ 168 w 384"/>
                <a:gd name="T21" fmla="*/ 141 h 552"/>
                <a:gd name="T22" fmla="*/ 221 w 384"/>
                <a:gd name="T23" fmla="*/ 164 h 552"/>
                <a:gd name="T24" fmla="*/ 242 w 384"/>
                <a:gd name="T25" fmla="*/ 200 h 552"/>
                <a:gd name="T26" fmla="*/ 245 w 384"/>
                <a:gd name="T27" fmla="*/ 233 h 552"/>
                <a:gd name="T28" fmla="*/ 275 w 384"/>
                <a:gd name="T29" fmla="*/ 265 h 552"/>
                <a:gd name="T30" fmla="*/ 351 w 384"/>
                <a:gd name="T31" fmla="*/ 246 h 552"/>
                <a:gd name="T32" fmla="*/ 383 w 384"/>
                <a:gd name="T33" fmla="*/ 183 h 552"/>
                <a:gd name="T34" fmla="*/ 343 w 384"/>
                <a:gd name="T35" fmla="*/ 150 h 552"/>
                <a:gd name="T36" fmla="*/ 323 w 384"/>
                <a:gd name="T37" fmla="*/ 97 h 552"/>
                <a:gd name="T38" fmla="*/ 255 w 384"/>
                <a:gd name="T39" fmla="*/ 61 h 552"/>
                <a:gd name="T40" fmla="*/ 217 w 384"/>
                <a:gd name="T41" fmla="*/ 0 h 552"/>
                <a:gd name="T42" fmla="*/ 168 w 384"/>
                <a:gd name="T43" fmla="*/ 35 h 552"/>
                <a:gd name="T44" fmla="*/ 170 w 384"/>
                <a:gd name="T45" fmla="*/ 63 h 552"/>
                <a:gd name="T46" fmla="*/ 123 w 384"/>
                <a:gd name="T47" fmla="*/ 78 h 552"/>
                <a:gd name="T48" fmla="*/ 98 w 384"/>
                <a:gd name="T49" fmla="*/ 86 h 552"/>
                <a:gd name="T50" fmla="*/ 55 w 384"/>
                <a:gd name="T51" fmla="*/ 98 h 552"/>
                <a:gd name="T52" fmla="*/ 44 w 384"/>
                <a:gd name="T53" fmla="*/ 63 h 552"/>
                <a:gd name="T54" fmla="*/ 7 w 384"/>
                <a:gd name="T55" fmla="*/ 113 h 552"/>
                <a:gd name="T56" fmla="*/ 24 w 384"/>
                <a:gd name="T57" fmla="*/ 194 h 552"/>
                <a:gd name="T58" fmla="*/ 44 w 384"/>
                <a:gd name="T59" fmla="*/ 246 h 552"/>
                <a:gd name="T60" fmla="*/ 52 w 384"/>
                <a:gd name="T61" fmla="*/ 304 h 552"/>
                <a:gd name="T62" fmla="*/ 5 w 384"/>
                <a:gd name="T63" fmla="*/ 373 h 552"/>
                <a:gd name="T64" fmla="*/ 50 w 384"/>
                <a:gd name="T65" fmla="*/ 440 h 552"/>
                <a:gd name="T66" fmla="*/ 36 w 384"/>
                <a:gd name="T67" fmla="*/ 484 h 552"/>
                <a:gd name="T68" fmla="*/ 18 w 384"/>
                <a:gd name="T69" fmla="*/ 520 h 552"/>
                <a:gd name="T70" fmla="*/ 109 w 384"/>
                <a:gd name="T71" fmla="*/ 551 h 552"/>
                <a:gd name="T72" fmla="*/ 149 w 384"/>
                <a:gd name="T73" fmla="*/ 543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4" h="552">
                  <a:moveTo>
                    <a:pt x="149" y="543"/>
                  </a:moveTo>
                  <a:lnTo>
                    <a:pt x="152" y="534"/>
                  </a:lnTo>
                  <a:lnTo>
                    <a:pt x="140" y="511"/>
                  </a:lnTo>
                  <a:lnTo>
                    <a:pt x="185" y="431"/>
                  </a:lnTo>
                  <a:lnTo>
                    <a:pt x="225" y="394"/>
                  </a:lnTo>
                  <a:lnTo>
                    <a:pt x="255" y="385"/>
                  </a:lnTo>
                  <a:lnTo>
                    <a:pt x="282" y="351"/>
                  </a:lnTo>
                  <a:lnTo>
                    <a:pt x="272" y="344"/>
                  </a:lnTo>
                  <a:lnTo>
                    <a:pt x="262" y="318"/>
                  </a:lnTo>
                  <a:lnTo>
                    <a:pt x="241" y="327"/>
                  </a:lnTo>
                  <a:lnTo>
                    <a:pt x="205" y="317"/>
                  </a:lnTo>
                  <a:lnTo>
                    <a:pt x="203" y="308"/>
                  </a:lnTo>
                  <a:lnTo>
                    <a:pt x="202" y="249"/>
                  </a:lnTo>
                  <a:lnTo>
                    <a:pt x="183" y="257"/>
                  </a:lnTo>
                  <a:lnTo>
                    <a:pt x="172" y="267"/>
                  </a:lnTo>
                  <a:lnTo>
                    <a:pt x="149" y="261"/>
                  </a:lnTo>
                  <a:lnTo>
                    <a:pt x="116" y="265"/>
                  </a:lnTo>
                  <a:lnTo>
                    <a:pt x="111" y="251"/>
                  </a:lnTo>
                  <a:lnTo>
                    <a:pt x="114" y="223"/>
                  </a:lnTo>
                  <a:lnTo>
                    <a:pt x="138" y="195"/>
                  </a:lnTo>
                  <a:lnTo>
                    <a:pt x="143" y="165"/>
                  </a:lnTo>
                  <a:lnTo>
                    <a:pt x="168" y="141"/>
                  </a:lnTo>
                  <a:lnTo>
                    <a:pt x="211" y="164"/>
                  </a:lnTo>
                  <a:lnTo>
                    <a:pt x="221" y="164"/>
                  </a:lnTo>
                  <a:lnTo>
                    <a:pt x="229" y="194"/>
                  </a:lnTo>
                  <a:lnTo>
                    <a:pt x="242" y="200"/>
                  </a:lnTo>
                  <a:lnTo>
                    <a:pt x="248" y="220"/>
                  </a:lnTo>
                  <a:lnTo>
                    <a:pt x="245" y="233"/>
                  </a:lnTo>
                  <a:lnTo>
                    <a:pt x="272" y="251"/>
                  </a:lnTo>
                  <a:lnTo>
                    <a:pt x="275" y="265"/>
                  </a:lnTo>
                  <a:lnTo>
                    <a:pt x="298" y="276"/>
                  </a:lnTo>
                  <a:lnTo>
                    <a:pt x="351" y="246"/>
                  </a:lnTo>
                  <a:lnTo>
                    <a:pt x="351" y="228"/>
                  </a:lnTo>
                  <a:lnTo>
                    <a:pt x="383" y="183"/>
                  </a:lnTo>
                  <a:lnTo>
                    <a:pt x="360" y="151"/>
                  </a:lnTo>
                  <a:lnTo>
                    <a:pt x="343" y="150"/>
                  </a:lnTo>
                  <a:lnTo>
                    <a:pt x="313" y="129"/>
                  </a:lnTo>
                  <a:lnTo>
                    <a:pt x="323" y="97"/>
                  </a:lnTo>
                  <a:lnTo>
                    <a:pt x="275" y="92"/>
                  </a:lnTo>
                  <a:lnTo>
                    <a:pt x="255" y="61"/>
                  </a:lnTo>
                  <a:lnTo>
                    <a:pt x="257" y="45"/>
                  </a:lnTo>
                  <a:lnTo>
                    <a:pt x="217" y="0"/>
                  </a:lnTo>
                  <a:lnTo>
                    <a:pt x="190" y="13"/>
                  </a:lnTo>
                  <a:lnTo>
                    <a:pt x="168" y="35"/>
                  </a:lnTo>
                  <a:lnTo>
                    <a:pt x="176" y="52"/>
                  </a:lnTo>
                  <a:lnTo>
                    <a:pt x="170" y="63"/>
                  </a:lnTo>
                  <a:lnTo>
                    <a:pt x="138" y="64"/>
                  </a:lnTo>
                  <a:lnTo>
                    <a:pt x="123" y="78"/>
                  </a:lnTo>
                  <a:lnTo>
                    <a:pt x="111" y="73"/>
                  </a:lnTo>
                  <a:lnTo>
                    <a:pt x="98" y="86"/>
                  </a:lnTo>
                  <a:lnTo>
                    <a:pt x="68" y="107"/>
                  </a:lnTo>
                  <a:lnTo>
                    <a:pt x="55" y="98"/>
                  </a:lnTo>
                  <a:lnTo>
                    <a:pt x="55" y="68"/>
                  </a:lnTo>
                  <a:lnTo>
                    <a:pt x="44" y="63"/>
                  </a:lnTo>
                  <a:lnTo>
                    <a:pt x="28" y="69"/>
                  </a:lnTo>
                  <a:lnTo>
                    <a:pt x="7" y="113"/>
                  </a:lnTo>
                  <a:lnTo>
                    <a:pt x="0" y="154"/>
                  </a:lnTo>
                  <a:lnTo>
                    <a:pt x="24" y="194"/>
                  </a:lnTo>
                  <a:lnTo>
                    <a:pt x="44" y="212"/>
                  </a:lnTo>
                  <a:lnTo>
                    <a:pt x="44" y="246"/>
                  </a:lnTo>
                  <a:lnTo>
                    <a:pt x="58" y="274"/>
                  </a:lnTo>
                  <a:lnTo>
                    <a:pt x="52" y="304"/>
                  </a:lnTo>
                  <a:lnTo>
                    <a:pt x="20" y="326"/>
                  </a:lnTo>
                  <a:lnTo>
                    <a:pt x="5" y="373"/>
                  </a:lnTo>
                  <a:lnTo>
                    <a:pt x="31" y="403"/>
                  </a:lnTo>
                  <a:lnTo>
                    <a:pt x="50" y="440"/>
                  </a:lnTo>
                  <a:lnTo>
                    <a:pt x="39" y="459"/>
                  </a:lnTo>
                  <a:lnTo>
                    <a:pt x="36" y="484"/>
                  </a:lnTo>
                  <a:lnTo>
                    <a:pt x="24" y="501"/>
                  </a:lnTo>
                  <a:lnTo>
                    <a:pt x="18" y="520"/>
                  </a:lnTo>
                  <a:lnTo>
                    <a:pt x="36" y="541"/>
                  </a:lnTo>
                  <a:lnTo>
                    <a:pt x="109" y="551"/>
                  </a:lnTo>
                  <a:lnTo>
                    <a:pt x="138" y="539"/>
                  </a:lnTo>
                  <a:lnTo>
                    <a:pt x="149" y="543"/>
                  </a:lnTo>
                  <a:lnTo>
                    <a:pt x="149" y="54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内蒙古">
              <a:hlinkClick r:id="" action="ppaction://macro?name=Slide1.内蒙古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55A88D27-E39C-45AB-AA5C-16A543241ECA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097366" y="1223667"/>
              <a:ext cx="1697423" cy="1620993"/>
            </a:xfrm>
            <a:custGeom>
              <a:avLst/>
              <a:gdLst>
                <a:gd name="T0" fmla="*/ 517 w 1583"/>
                <a:gd name="T1" fmla="*/ 1381 h 1423"/>
                <a:gd name="T2" fmla="*/ 586 w 1583"/>
                <a:gd name="T3" fmla="*/ 1260 h 1423"/>
                <a:gd name="T4" fmla="*/ 635 w 1583"/>
                <a:gd name="T5" fmla="*/ 1373 h 1423"/>
                <a:gd name="T6" fmla="*/ 700 w 1583"/>
                <a:gd name="T7" fmla="*/ 1397 h 1423"/>
                <a:gd name="T8" fmla="*/ 779 w 1583"/>
                <a:gd name="T9" fmla="*/ 1277 h 1423"/>
                <a:gd name="T10" fmla="*/ 862 w 1583"/>
                <a:gd name="T11" fmla="*/ 1235 h 1423"/>
                <a:gd name="T12" fmla="*/ 958 w 1583"/>
                <a:gd name="T13" fmla="*/ 1159 h 1423"/>
                <a:gd name="T14" fmla="*/ 1015 w 1583"/>
                <a:gd name="T15" fmla="*/ 1085 h 1423"/>
                <a:gd name="T16" fmla="*/ 1070 w 1583"/>
                <a:gd name="T17" fmla="*/ 999 h 1423"/>
                <a:gd name="T18" fmla="*/ 1126 w 1583"/>
                <a:gd name="T19" fmla="*/ 1004 h 1423"/>
                <a:gd name="T20" fmla="*/ 1191 w 1583"/>
                <a:gd name="T21" fmla="*/ 983 h 1423"/>
                <a:gd name="T22" fmla="*/ 1272 w 1583"/>
                <a:gd name="T23" fmla="*/ 976 h 1423"/>
                <a:gd name="T24" fmla="*/ 1349 w 1583"/>
                <a:gd name="T25" fmla="*/ 1005 h 1423"/>
                <a:gd name="T26" fmla="*/ 1389 w 1583"/>
                <a:gd name="T27" fmla="*/ 974 h 1423"/>
                <a:gd name="T28" fmla="*/ 1472 w 1583"/>
                <a:gd name="T29" fmla="*/ 898 h 1423"/>
                <a:gd name="T30" fmla="*/ 1543 w 1583"/>
                <a:gd name="T31" fmla="*/ 859 h 1423"/>
                <a:gd name="T32" fmla="*/ 1562 w 1583"/>
                <a:gd name="T33" fmla="*/ 794 h 1423"/>
                <a:gd name="T34" fmla="*/ 1475 w 1583"/>
                <a:gd name="T35" fmla="*/ 745 h 1423"/>
                <a:gd name="T36" fmla="*/ 1454 w 1583"/>
                <a:gd name="T37" fmla="*/ 652 h 1423"/>
                <a:gd name="T38" fmla="*/ 1480 w 1583"/>
                <a:gd name="T39" fmla="*/ 621 h 1423"/>
                <a:gd name="T40" fmla="*/ 1490 w 1583"/>
                <a:gd name="T41" fmla="*/ 546 h 1423"/>
                <a:gd name="T42" fmla="*/ 1490 w 1583"/>
                <a:gd name="T43" fmla="*/ 529 h 1423"/>
                <a:gd name="T44" fmla="*/ 1510 w 1583"/>
                <a:gd name="T45" fmla="*/ 390 h 1423"/>
                <a:gd name="T46" fmla="*/ 1539 w 1583"/>
                <a:gd name="T47" fmla="*/ 404 h 1423"/>
                <a:gd name="T48" fmla="*/ 1552 w 1583"/>
                <a:gd name="T49" fmla="*/ 223 h 1423"/>
                <a:gd name="T50" fmla="*/ 1451 w 1583"/>
                <a:gd name="T51" fmla="*/ 146 h 1423"/>
                <a:gd name="T52" fmla="*/ 1374 w 1583"/>
                <a:gd name="T53" fmla="*/ 98 h 1423"/>
                <a:gd name="T54" fmla="*/ 1297 w 1583"/>
                <a:gd name="T55" fmla="*/ 74 h 1423"/>
                <a:gd name="T56" fmla="*/ 1283 w 1583"/>
                <a:gd name="T57" fmla="*/ 0 h 1423"/>
                <a:gd name="T58" fmla="*/ 1254 w 1583"/>
                <a:gd name="T59" fmla="*/ 74 h 1423"/>
                <a:gd name="T60" fmla="*/ 1215 w 1583"/>
                <a:gd name="T61" fmla="*/ 268 h 1423"/>
                <a:gd name="T62" fmla="*/ 1111 w 1583"/>
                <a:gd name="T63" fmla="*/ 346 h 1423"/>
                <a:gd name="T64" fmla="*/ 1043 w 1583"/>
                <a:gd name="T65" fmla="*/ 484 h 1423"/>
                <a:gd name="T66" fmla="*/ 1150 w 1583"/>
                <a:gd name="T67" fmla="*/ 508 h 1423"/>
                <a:gd name="T68" fmla="*/ 1302 w 1583"/>
                <a:gd name="T69" fmla="*/ 560 h 1423"/>
                <a:gd name="T70" fmla="*/ 1195 w 1583"/>
                <a:gd name="T71" fmla="*/ 604 h 1423"/>
                <a:gd name="T72" fmla="*/ 1108 w 1583"/>
                <a:gd name="T73" fmla="*/ 663 h 1423"/>
                <a:gd name="T74" fmla="*/ 993 w 1583"/>
                <a:gd name="T75" fmla="*/ 767 h 1423"/>
                <a:gd name="T76" fmla="*/ 857 w 1583"/>
                <a:gd name="T77" fmla="*/ 787 h 1423"/>
                <a:gd name="T78" fmla="*/ 827 w 1583"/>
                <a:gd name="T79" fmla="*/ 918 h 1423"/>
                <a:gd name="T80" fmla="*/ 617 w 1583"/>
                <a:gd name="T81" fmla="*/ 1007 h 1423"/>
                <a:gd name="T82" fmla="*/ 438 w 1583"/>
                <a:gd name="T83" fmla="*/ 1062 h 1423"/>
                <a:gd name="T84" fmla="*/ 160 w 1583"/>
                <a:gd name="T85" fmla="*/ 998 h 1423"/>
                <a:gd name="T86" fmla="*/ 10 w 1583"/>
                <a:gd name="T87" fmla="*/ 1045 h 1423"/>
                <a:gd name="T88" fmla="*/ 96 w 1583"/>
                <a:gd name="T89" fmla="*/ 1143 h 1423"/>
                <a:gd name="T90" fmla="*/ 180 w 1583"/>
                <a:gd name="T91" fmla="*/ 1180 h 1423"/>
                <a:gd name="T92" fmla="*/ 206 w 1583"/>
                <a:gd name="T93" fmla="*/ 1257 h 1423"/>
                <a:gd name="T94" fmla="*/ 295 w 1583"/>
                <a:gd name="T95" fmla="*/ 1307 h 1423"/>
                <a:gd name="T96" fmla="*/ 424 w 1583"/>
                <a:gd name="T97" fmla="*/ 1293 h 1423"/>
                <a:gd name="T98" fmla="*/ 381 w 1583"/>
                <a:gd name="T99" fmla="*/ 1362 h 1423"/>
                <a:gd name="T100" fmla="*/ 447 w 1583"/>
                <a:gd name="T101" fmla="*/ 1419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83" h="1423">
                  <a:moveTo>
                    <a:pt x="447" y="1419"/>
                  </a:moveTo>
                  <a:lnTo>
                    <a:pt x="468" y="1413"/>
                  </a:lnTo>
                  <a:lnTo>
                    <a:pt x="486" y="1405"/>
                  </a:lnTo>
                  <a:lnTo>
                    <a:pt x="517" y="1381"/>
                  </a:lnTo>
                  <a:lnTo>
                    <a:pt x="524" y="1339"/>
                  </a:lnTo>
                  <a:lnTo>
                    <a:pt x="542" y="1281"/>
                  </a:lnTo>
                  <a:lnTo>
                    <a:pt x="582" y="1254"/>
                  </a:lnTo>
                  <a:lnTo>
                    <a:pt x="586" y="1260"/>
                  </a:lnTo>
                  <a:lnTo>
                    <a:pt x="598" y="1301"/>
                  </a:lnTo>
                  <a:lnTo>
                    <a:pt x="579" y="1326"/>
                  </a:lnTo>
                  <a:lnTo>
                    <a:pt x="576" y="1350"/>
                  </a:lnTo>
                  <a:lnTo>
                    <a:pt x="635" y="1373"/>
                  </a:lnTo>
                  <a:lnTo>
                    <a:pt x="640" y="1390"/>
                  </a:lnTo>
                  <a:lnTo>
                    <a:pt x="675" y="1386"/>
                  </a:lnTo>
                  <a:lnTo>
                    <a:pt x="693" y="1392"/>
                  </a:lnTo>
                  <a:lnTo>
                    <a:pt x="700" y="1397"/>
                  </a:lnTo>
                  <a:lnTo>
                    <a:pt x="761" y="1309"/>
                  </a:lnTo>
                  <a:lnTo>
                    <a:pt x="777" y="1304"/>
                  </a:lnTo>
                  <a:lnTo>
                    <a:pt x="781" y="1293"/>
                  </a:lnTo>
                  <a:lnTo>
                    <a:pt x="779" y="1277"/>
                  </a:lnTo>
                  <a:lnTo>
                    <a:pt x="799" y="1246"/>
                  </a:lnTo>
                  <a:lnTo>
                    <a:pt x="838" y="1245"/>
                  </a:lnTo>
                  <a:lnTo>
                    <a:pt x="852" y="1228"/>
                  </a:lnTo>
                  <a:lnTo>
                    <a:pt x="862" y="1235"/>
                  </a:lnTo>
                  <a:lnTo>
                    <a:pt x="883" y="1217"/>
                  </a:lnTo>
                  <a:lnTo>
                    <a:pt x="897" y="1217"/>
                  </a:lnTo>
                  <a:lnTo>
                    <a:pt x="938" y="1158"/>
                  </a:lnTo>
                  <a:lnTo>
                    <a:pt x="958" y="1159"/>
                  </a:lnTo>
                  <a:lnTo>
                    <a:pt x="984" y="1142"/>
                  </a:lnTo>
                  <a:lnTo>
                    <a:pt x="992" y="1149"/>
                  </a:lnTo>
                  <a:lnTo>
                    <a:pt x="1039" y="1125"/>
                  </a:lnTo>
                  <a:lnTo>
                    <a:pt x="1015" y="1085"/>
                  </a:lnTo>
                  <a:lnTo>
                    <a:pt x="1022" y="1044"/>
                  </a:lnTo>
                  <a:lnTo>
                    <a:pt x="1043" y="1000"/>
                  </a:lnTo>
                  <a:lnTo>
                    <a:pt x="1059" y="994"/>
                  </a:lnTo>
                  <a:lnTo>
                    <a:pt x="1070" y="999"/>
                  </a:lnTo>
                  <a:lnTo>
                    <a:pt x="1070" y="1029"/>
                  </a:lnTo>
                  <a:lnTo>
                    <a:pt x="1083" y="1038"/>
                  </a:lnTo>
                  <a:lnTo>
                    <a:pt x="1113" y="1017"/>
                  </a:lnTo>
                  <a:lnTo>
                    <a:pt x="1126" y="1004"/>
                  </a:lnTo>
                  <a:lnTo>
                    <a:pt x="1138" y="1009"/>
                  </a:lnTo>
                  <a:lnTo>
                    <a:pt x="1153" y="995"/>
                  </a:lnTo>
                  <a:lnTo>
                    <a:pt x="1185" y="994"/>
                  </a:lnTo>
                  <a:lnTo>
                    <a:pt x="1191" y="983"/>
                  </a:lnTo>
                  <a:lnTo>
                    <a:pt x="1183" y="966"/>
                  </a:lnTo>
                  <a:lnTo>
                    <a:pt x="1205" y="944"/>
                  </a:lnTo>
                  <a:lnTo>
                    <a:pt x="1232" y="931"/>
                  </a:lnTo>
                  <a:lnTo>
                    <a:pt x="1272" y="976"/>
                  </a:lnTo>
                  <a:lnTo>
                    <a:pt x="1270" y="992"/>
                  </a:lnTo>
                  <a:lnTo>
                    <a:pt x="1290" y="1023"/>
                  </a:lnTo>
                  <a:lnTo>
                    <a:pt x="1338" y="1028"/>
                  </a:lnTo>
                  <a:lnTo>
                    <a:pt x="1349" y="1005"/>
                  </a:lnTo>
                  <a:lnTo>
                    <a:pt x="1336" y="940"/>
                  </a:lnTo>
                  <a:lnTo>
                    <a:pt x="1348" y="928"/>
                  </a:lnTo>
                  <a:lnTo>
                    <a:pt x="1370" y="944"/>
                  </a:lnTo>
                  <a:lnTo>
                    <a:pt x="1389" y="974"/>
                  </a:lnTo>
                  <a:lnTo>
                    <a:pt x="1422" y="926"/>
                  </a:lnTo>
                  <a:lnTo>
                    <a:pt x="1437" y="921"/>
                  </a:lnTo>
                  <a:lnTo>
                    <a:pt x="1461" y="898"/>
                  </a:lnTo>
                  <a:lnTo>
                    <a:pt x="1472" y="898"/>
                  </a:lnTo>
                  <a:lnTo>
                    <a:pt x="1491" y="878"/>
                  </a:lnTo>
                  <a:lnTo>
                    <a:pt x="1503" y="878"/>
                  </a:lnTo>
                  <a:lnTo>
                    <a:pt x="1514" y="859"/>
                  </a:lnTo>
                  <a:lnTo>
                    <a:pt x="1543" y="859"/>
                  </a:lnTo>
                  <a:lnTo>
                    <a:pt x="1569" y="833"/>
                  </a:lnTo>
                  <a:lnTo>
                    <a:pt x="1582" y="820"/>
                  </a:lnTo>
                  <a:lnTo>
                    <a:pt x="1582" y="806"/>
                  </a:lnTo>
                  <a:lnTo>
                    <a:pt x="1562" y="794"/>
                  </a:lnTo>
                  <a:lnTo>
                    <a:pt x="1562" y="767"/>
                  </a:lnTo>
                  <a:lnTo>
                    <a:pt x="1523" y="719"/>
                  </a:lnTo>
                  <a:lnTo>
                    <a:pt x="1486" y="754"/>
                  </a:lnTo>
                  <a:lnTo>
                    <a:pt x="1475" y="745"/>
                  </a:lnTo>
                  <a:lnTo>
                    <a:pt x="1473" y="726"/>
                  </a:lnTo>
                  <a:lnTo>
                    <a:pt x="1459" y="703"/>
                  </a:lnTo>
                  <a:lnTo>
                    <a:pt x="1454" y="678"/>
                  </a:lnTo>
                  <a:lnTo>
                    <a:pt x="1454" y="652"/>
                  </a:lnTo>
                  <a:lnTo>
                    <a:pt x="1428" y="633"/>
                  </a:lnTo>
                  <a:lnTo>
                    <a:pt x="1425" y="623"/>
                  </a:lnTo>
                  <a:lnTo>
                    <a:pt x="1432" y="607"/>
                  </a:lnTo>
                  <a:lnTo>
                    <a:pt x="1480" y="621"/>
                  </a:lnTo>
                  <a:lnTo>
                    <a:pt x="1483" y="599"/>
                  </a:lnTo>
                  <a:lnTo>
                    <a:pt x="1499" y="578"/>
                  </a:lnTo>
                  <a:lnTo>
                    <a:pt x="1488" y="567"/>
                  </a:lnTo>
                  <a:lnTo>
                    <a:pt x="1490" y="546"/>
                  </a:lnTo>
                  <a:lnTo>
                    <a:pt x="1514" y="536"/>
                  </a:lnTo>
                  <a:lnTo>
                    <a:pt x="1519" y="529"/>
                  </a:lnTo>
                  <a:lnTo>
                    <a:pt x="1515" y="521"/>
                  </a:lnTo>
                  <a:lnTo>
                    <a:pt x="1490" y="529"/>
                  </a:lnTo>
                  <a:lnTo>
                    <a:pt x="1444" y="496"/>
                  </a:lnTo>
                  <a:lnTo>
                    <a:pt x="1442" y="487"/>
                  </a:lnTo>
                  <a:lnTo>
                    <a:pt x="1464" y="459"/>
                  </a:lnTo>
                  <a:lnTo>
                    <a:pt x="1510" y="390"/>
                  </a:lnTo>
                  <a:lnTo>
                    <a:pt x="1514" y="382"/>
                  </a:lnTo>
                  <a:lnTo>
                    <a:pt x="1521" y="382"/>
                  </a:lnTo>
                  <a:lnTo>
                    <a:pt x="1536" y="401"/>
                  </a:lnTo>
                  <a:lnTo>
                    <a:pt x="1539" y="404"/>
                  </a:lnTo>
                  <a:lnTo>
                    <a:pt x="1542" y="318"/>
                  </a:lnTo>
                  <a:lnTo>
                    <a:pt x="1557" y="310"/>
                  </a:lnTo>
                  <a:lnTo>
                    <a:pt x="1557" y="277"/>
                  </a:lnTo>
                  <a:lnTo>
                    <a:pt x="1552" y="223"/>
                  </a:lnTo>
                  <a:lnTo>
                    <a:pt x="1571" y="149"/>
                  </a:lnTo>
                  <a:lnTo>
                    <a:pt x="1515" y="107"/>
                  </a:lnTo>
                  <a:lnTo>
                    <a:pt x="1473" y="142"/>
                  </a:lnTo>
                  <a:lnTo>
                    <a:pt x="1451" y="146"/>
                  </a:lnTo>
                  <a:lnTo>
                    <a:pt x="1440" y="157"/>
                  </a:lnTo>
                  <a:lnTo>
                    <a:pt x="1403" y="151"/>
                  </a:lnTo>
                  <a:lnTo>
                    <a:pt x="1385" y="130"/>
                  </a:lnTo>
                  <a:lnTo>
                    <a:pt x="1374" y="98"/>
                  </a:lnTo>
                  <a:lnTo>
                    <a:pt x="1375" y="85"/>
                  </a:lnTo>
                  <a:lnTo>
                    <a:pt x="1346" y="66"/>
                  </a:lnTo>
                  <a:lnTo>
                    <a:pt x="1329" y="93"/>
                  </a:lnTo>
                  <a:lnTo>
                    <a:pt x="1297" y="74"/>
                  </a:lnTo>
                  <a:lnTo>
                    <a:pt x="1292" y="69"/>
                  </a:lnTo>
                  <a:lnTo>
                    <a:pt x="1311" y="20"/>
                  </a:lnTo>
                  <a:lnTo>
                    <a:pt x="1296" y="0"/>
                  </a:lnTo>
                  <a:lnTo>
                    <a:pt x="1283" y="0"/>
                  </a:lnTo>
                  <a:lnTo>
                    <a:pt x="1249" y="24"/>
                  </a:lnTo>
                  <a:lnTo>
                    <a:pt x="1222" y="64"/>
                  </a:lnTo>
                  <a:lnTo>
                    <a:pt x="1234" y="71"/>
                  </a:lnTo>
                  <a:lnTo>
                    <a:pt x="1254" y="74"/>
                  </a:lnTo>
                  <a:lnTo>
                    <a:pt x="1270" y="116"/>
                  </a:lnTo>
                  <a:lnTo>
                    <a:pt x="1260" y="133"/>
                  </a:lnTo>
                  <a:lnTo>
                    <a:pt x="1244" y="157"/>
                  </a:lnTo>
                  <a:lnTo>
                    <a:pt x="1215" y="268"/>
                  </a:lnTo>
                  <a:lnTo>
                    <a:pt x="1226" y="287"/>
                  </a:lnTo>
                  <a:lnTo>
                    <a:pt x="1217" y="303"/>
                  </a:lnTo>
                  <a:lnTo>
                    <a:pt x="1148" y="353"/>
                  </a:lnTo>
                  <a:lnTo>
                    <a:pt x="1111" y="346"/>
                  </a:lnTo>
                  <a:lnTo>
                    <a:pt x="1090" y="338"/>
                  </a:lnTo>
                  <a:lnTo>
                    <a:pt x="1088" y="349"/>
                  </a:lnTo>
                  <a:lnTo>
                    <a:pt x="1058" y="469"/>
                  </a:lnTo>
                  <a:lnTo>
                    <a:pt x="1043" y="484"/>
                  </a:lnTo>
                  <a:lnTo>
                    <a:pt x="1051" y="505"/>
                  </a:lnTo>
                  <a:lnTo>
                    <a:pt x="1068" y="521"/>
                  </a:lnTo>
                  <a:lnTo>
                    <a:pt x="1099" y="505"/>
                  </a:lnTo>
                  <a:lnTo>
                    <a:pt x="1150" y="508"/>
                  </a:lnTo>
                  <a:lnTo>
                    <a:pt x="1164" y="484"/>
                  </a:lnTo>
                  <a:lnTo>
                    <a:pt x="1191" y="478"/>
                  </a:lnTo>
                  <a:lnTo>
                    <a:pt x="1240" y="496"/>
                  </a:lnTo>
                  <a:lnTo>
                    <a:pt x="1302" y="560"/>
                  </a:lnTo>
                  <a:lnTo>
                    <a:pt x="1302" y="573"/>
                  </a:lnTo>
                  <a:lnTo>
                    <a:pt x="1288" y="582"/>
                  </a:lnTo>
                  <a:lnTo>
                    <a:pt x="1218" y="585"/>
                  </a:lnTo>
                  <a:lnTo>
                    <a:pt x="1195" y="604"/>
                  </a:lnTo>
                  <a:lnTo>
                    <a:pt x="1177" y="602"/>
                  </a:lnTo>
                  <a:lnTo>
                    <a:pt x="1164" y="623"/>
                  </a:lnTo>
                  <a:lnTo>
                    <a:pt x="1129" y="630"/>
                  </a:lnTo>
                  <a:lnTo>
                    <a:pt x="1108" y="663"/>
                  </a:lnTo>
                  <a:lnTo>
                    <a:pt x="1104" y="687"/>
                  </a:lnTo>
                  <a:lnTo>
                    <a:pt x="1056" y="719"/>
                  </a:lnTo>
                  <a:lnTo>
                    <a:pt x="1025" y="721"/>
                  </a:lnTo>
                  <a:lnTo>
                    <a:pt x="993" y="767"/>
                  </a:lnTo>
                  <a:lnTo>
                    <a:pt x="961" y="786"/>
                  </a:lnTo>
                  <a:lnTo>
                    <a:pt x="901" y="772"/>
                  </a:lnTo>
                  <a:lnTo>
                    <a:pt x="881" y="763"/>
                  </a:lnTo>
                  <a:lnTo>
                    <a:pt x="857" y="787"/>
                  </a:lnTo>
                  <a:lnTo>
                    <a:pt x="845" y="830"/>
                  </a:lnTo>
                  <a:lnTo>
                    <a:pt x="878" y="878"/>
                  </a:lnTo>
                  <a:lnTo>
                    <a:pt x="857" y="900"/>
                  </a:lnTo>
                  <a:lnTo>
                    <a:pt x="827" y="918"/>
                  </a:lnTo>
                  <a:lnTo>
                    <a:pt x="783" y="974"/>
                  </a:lnTo>
                  <a:lnTo>
                    <a:pt x="724" y="999"/>
                  </a:lnTo>
                  <a:lnTo>
                    <a:pt x="631" y="1009"/>
                  </a:lnTo>
                  <a:lnTo>
                    <a:pt x="617" y="1007"/>
                  </a:lnTo>
                  <a:lnTo>
                    <a:pt x="507" y="1053"/>
                  </a:lnTo>
                  <a:lnTo>
                    <a:pt x="457" y="1085"/>
                  </a:lnTo>
                  <a:lnTo>
                    <a:pt x="443" y="1077"/>
                  </a:lnTo>
                  <a:lnTo>
                    <a:pt x="438" y="1062"/>
                  </a:lnTo>
                  <a:lnTo>
                    <a:pt x="371" y="1058"/>
                  </a:lnTo>
                  <a:lnTo>
                    <a:pt x="293" y="1035"/>
                  </a:lnTo>
                  <a:lnTo>
                    <a:pt x="272" y="1011"/>
                  </a:lnTo>
                  <a:lnTo>
                    <a:pt x="160" y="998"/>
                  </a:lnTo>
                  <a:lnTo>
                    <a:pt x="139" y="1007"/>
                  </a:lnTo>
                  <a:lnTo>
                    <a:pt x="3" y="994"/>
                  </a:lnTo>
                  <a:lnTo>
                    <a:pt x="0" y="1014"/>
                  </a:lnTo>
                  <a:lnTo>
                    <a:pt x="10" y="1045"/>
                  </a:lnTo>
                  <a:lnTo>
                    <a:pt x="4" y="1097"/>
                  </a:lnTo>
                  <a:lnTo>
                    <a:pt x="43" y="1154"/>
                  </a:lnTo>
                  <a:lnTo>
                    <a:pt x="63" y="1167"/>
                  </a:lnTo>
                  <a:lnTo>
                    <a:pt x="96" y="1143"/>
                  </a:lnTo>
                  <a:lnTo>
                    <a:pt x="161" y="1143"/>
                  </a:lnTo>
                  <a:lnTo>
                    <a:pt x="178" y="1149"/>
                  </a:lnTo>
                  <a:lnTo>
                    <a:pt x="188" y="1164"/>
                  </a:lnTo>
                  <a:lnTo>
                    <a:pt x="180" y="1180"/>
                  </a:lnTo>
                  <a:lnTo>
                    <a:pt x="143" y="1211"/>
                  </a:lnTo>
                  <a:lnTo>
                    <a:pt x="147" y="1225"/>
                  </a:lnTo>
                  <a:lnTo>
                    <a:pt x="190" y="1257"/>
                  </a:lnTo>
                  <a:lnTo>
                    <a:pt x="206" y="1257"/>
                  </a:lnTo>
                  <a:lnTo>
                    <a:pt x="211" y="1263"/>
                  </a:lnTo>
                  <a:lnTo>
                    <a:pt x="208" y="1277"/>
                  </a:lnTo>
                  <a:lnTo>
                    <a:pt x="234" y="1297"/>
                  </a:lnTo>
                  <a:lnTo>
                    <a:pt x="295" y="1307"/>
                  </a:lnTo>
                  <a:lnTo>
                    <a:pt x="324" y="1299"/>
                  </a:lnTo>
                  <a:lnTo>
                    <a:pt x="361" y="1262"/>
                  </a:lnTo>
                  <a:lnTo>
                    <a:pt x="406" y="1265"/>
                  </a:lnTo>
                  <a:lnTo>
                    <a:pt x="424" y="1293"/>
                  </a:lnTo>
                  <a:lnTo>
                    <a:pt x="414" y="1318"/>
                  </a:lnTo>
                  <a:lnTo>
                    <a:pt x="416" y="1334"/>
                  </a:lnTo>
                  <a:lnTo>
                    <a:pt x="392" y="1349"/>
                  </a:lnTo>
                  <a:lnTo>
                    <a:pt x="381" y="1362"/>
                  </a:lnTo>
                  <a:lnTo>
                    <a:pt x="386" y="1393"/>
                  </a:lnTo>
                  <a:lnTo>
                    <a:pt x="428" y="1422"/>
                  </a:lnTo>
                  <a:lnTo>
                    <a:pt x="447" y="1419"/>
                  </a:lnTo>
                  <a:lnTo>
                    <a:pt x="447" y="141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辽宁">
              <a:hlinkClick r:id="" action="ppaction://macro?name=Slide1.辽宁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9B43B71D-E4EF-4D56-8C61-19C8F55B5413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500802" y="2175906"/>
              <a:ext cx="452535" cy="448803"/>
            </a:xfrm>
            <a:custGeom>
              <a:avLst/>
              <a:gdLst>
                <a:gd name="T0" fmla="*/ 342 w 413"/>
                <a:gd name="T1" fmla="*/ 277 h 401"/>
                <a:gd name="T2" fmla="*/ 385 w 413"/>
                <a:gd name="T3" fmla="*/ 213 h 401"/>
                <a:gd name="T4" fmla="*/ 412 w 413"/>
                <a:gd name="T5" fmla="*/ 180 h 401"/>
                <a:gd name="T6" fmla="*/ 409 w 413"/>
                <a:gd name="T7" fmla="*/ 150 h 401"/>
                <a:gd name="T8" fmla="*/ 380 w 413"/>
                <a:gd name="T9" fmla="*/ 116 h 401"/>
                <a:gd name="T10" fmla="*/ 376 w 413"/>
                <a:gd name="T11" fmla="*/ 89 h 401"/>
                <a:gd name="T12" fmla="*/ 323 w 413"/>
                <a:gd name="T13" fmla="*/ 16 h 401"/>
                <a:gd name="T14" fmla="*/ 321 w 413"/>
                <a:gd name="T15" fmla="*/ 24 h 401"/>
                <a:gd name="T16" fmla="*/ 310 w 413"/>
                <a:gd name="T17" fmla="*/ 35 h 401"/>
                <a:gd name="T18" fmla="*/ 287 w 413"/>
                <a:gd name="T19" fmla="*/ 10 h 401"/>
                <a:gd name="T20" fmla="*/ 256 w 413"/>
                <a:gd name="T21" fmla="*/ 0 h 401"/>
                <a:gd name="T22" fmla="*/ 254 w 413"/>
                <a:gd name="T23" fmla="*/ 10 h 401"/>
                <a:gd name="T24" fmla="*/ 254 w 413"/>
                <a:gd name="T25" fmla="*/ 24 h 401"/>
                <a:gd name="T26" fmla="*/ 241 w 413"/>
                <a:gd name="T27" fmla="*/ 37 h 401"/>
                <a:gd name="T28" fmla="*/ 215 w 413"/>
                <a:gd name="T29" fmla="*/ 63 h 401"/>
                <a:gd name="T30" fmla="*/ 186 w 413"/>
                <a:gd name="T31" fmla="*/ 63 h 401"/>
                <a:gd name="T32" fmla="*/ 175 w 413"/>
                <a:gd name="T33" fmla="*/ 82 h 401"/>
                <a:gd name="T34" fmla="*/ 163 w 413"/>
                <a:gd name="T35" fmla="*/ 82 h 401"/>
                <a:gd name="T36" fmla="*/ 144 w 413"/>
                <a:gd name="T37" fmla="*/ 102 h 401"/>
                <a:gd name="T38" fmla="*/ 133 w 413"/>
                <a:gd name="T39" fmla="*/ 102 h 401"/>
                <a:gd name="T40" fmla="*/ 109 w 413"/>
                <a:gd name="T41" fmla="*/ 125 h 401"/>
                <a:gd name="T42" fmla="*/ 94 w 413"/>
                <a:gd name="T43" fmla="*/ 130 h 401"/>
                <a:gd name="T44" fmla="*/ 61 w 413"/>
                <a:gd name="T45" fmla="*/ 178 h 401"/>
                <a:gd name="T46" fmla="*/ 42 w 413"/>
                <a:gd name="T47" fmla="*/ 148 h 401"/>
                <a:gd name="T48" fmla="*/ 20 w 413"/>
                <a:gd name="T49" fmla="*/ 132 h 401"/>
                <a:gd name="T50" fmla="*/ 8 w 413"/>
                <a:gd name="T51" fmla="*/ 144 h 401"/>
                <a:gd name="T52" fmla="*/ 21 w 413"/>
                <a:gd name="T53" fmla="*/ 209 h 401"/>
                <a:gd name="T54" fmla="*/ 10 w 413"/>
                <a:gd name="T55" fmla="*/ 232 h 401"/>
                <a:gd name="T56" fmla="*/ 0 w 413"/>
                <a:gd name="T57" fmla="*/ 264 h 401"/>
                <a:gd name="T58" fmla="*/ 30 w 413"/>
                <a:gd name="T59" fmla="*/ 285 h 401"/>
                <a:gd name="T60" fmla="*/ 47 w 413"/>
                <a:gd name="T61" fmla="*/ 286 h 401"/>
                <a:gd name="T62" fmla="*/ 70 w 413"/>
                <a:gd name="T63" fmla="*/ 318 h 401"/>
                <a:gd name="T64" fmla="*/ 86 w 413"/>
                <a:gd name="T65" fmla="*/ 309 h 401"/>
                <a:gd name="T66" fmla="*/ 112 w 413"/>
                <a:gd name="T67" fmla="*/ 277 h 401"/>
                <a:gd name="T68" fmla="*/ 138 w 413"/>
                <a:gd name="T69" fmla="*/ 233 h 401"/>
                <a:gd name="T70" fmla="*/ 182 w 413"/>
                <a:gd name="T71" fmla="*/ 223 h 401"/>
                <a:gd name="T72" fmla="*/ 210 w 413"/>
                <a:gd name="T73" fmla="*/ 252 h 401"/>
                <a:gd name="T74" fmla="*/ 190 w 413"/>
                <a:gd name="T75" fmla="*/ 295 h 401"/>
                <a:gd name="T76" fmla="*/ 163 w 413"/>
                <a:gd name="T77" fmla="*/ 336 h 401"/>
                <a:gd name="T78" fmla="*/ 187 w 413"/>
                <a:gd name="T79" fmla="*/ 353 h 401"/>
                <a:gd name="T80" fmla="*/ 186 w 413"/>
                <a:gd name="T81" fmla="*/ 373 h 401"/>
                <a:gd name="T82" fmla="*/ 167 w 413"/>
                <a:gd name="T83" fmla="*/ 392 h 401"/>
                <a:gd name="T84" fmla="*/ 171 w 413"/>
                <a:gd name="T85" fmla="*/ 400 h 401"/>
                <a:gd name="T86" fmla="*/ 203 w 413"/>
                <a:gd name="T87" fmla="*/ 382 h 401"/>
                <a:gd name="T88" fmla="*/ 249 w 413"/>
                <a:gd name="T89" fmla="*/ 321 h 401"/>
                <a:gd name="T90" fmla="*/ 319 w 413"/>
                <a:gd name="T91" fmla="*/ 282 h 401"/>
                <a:gd name="T92" fmla="*/ 342 w 413"/>
                <a:gd name="T93" fmla="*/ 277 h 401"/>
                <a:gd name="T94" fmla="*/ 342 w 413"/>
                <a:gd name="T95" fmla="*/ 277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" h="401">
                  <a:moveTo>
                    <a:pt x="342" y="277"/>
                  </a:moveTo>
                  <a:lnTo>
                    <a:pt x="385" y="213"/>
                  </a:lnTo>
                  <a:lnTo>
                    <a:pt x="412" y="180"/>
                  </a:lnTo>
                  <a:lnTo>
                    <a:pt x="409" y="150"/>
                  </a:lnTo>
                  <a:lnTo>
                    <a:pt x="380" y="116"/>
                  </a:lnTo>
                  <a:lnTo>
                    <a:pt x="376" y="89"/>
                  </a:lnTo>
                  <a:lnTo>
                    <a:pt x="323" y="16"/>
                  </a:lnTo>
                  <a:lnTo>
                    <a:pt x="321" y="24"/>
                  </a:lnTo>
                  <a:lnTo>
                    <a:pt x="310" y="35"/>
                  </a:lnTo>
                  <a:lnTo>
                    <a:pt x="287" y="10"/>
                  </a:lnTo>
                  <a:lnTo>
                    <a:pt x="256" y="0"/>
                  </a:lnTo>
                  <a:lnTo>
                    <a:pt x="254" y="10"/>
                  </a:lnTo>
                  <a:lnTo>
                    <a:pt x="254" y="24"/>
                  </a:lnTo>
                  <a:lnTo>
                    <a:pt x="241" y="37"/>
                  </a:lnTo>
                  <a:lnTo>
                    <a:pt x="215" y="63"/>
                  </a:lnTo>
                  <a:lnTo>
                    <a:pt x="186" y="63"/>
                  </a:lnTo>
                  <a:lnTo>
                    <a:pt x="175" y="82"/>
                  </a:lnTo>
                  <a:lnTo>
                    <a:pt x="163" y="82"/>
                  </a:lnTo>
                  <a:lnTo>
                    <a:pt x="144" y="102"/>
                  </a:lnTo>
                  <a:lnTo>
                    <a:pt x="133" y="102"/>
                  </a:lnTo>
                  <a:lnTo>
                    <a:pt x="109" y="125"/>
                  </a:lnTo>
                  <a:lnTo>
                    <a:pt x="94" y="130"/>
                  </a:lnTo>
                  <a:lnTo>
                    <a:pt x="61" y="178"/>
                  </a:lnTo>
                  <a:lnTo>
                    <a:pt x="42" y="148"/>
                  </a:lnTo>
                  <a:lnTo>
                    <a:pt x="20" y="132"/>
                  </a:lnTo>
                  <a:lnTo>
                    <a:pt x="8" y="144"/>
                  </a:lnTo>
                  <a:lnTo>
                    <a:pt x="21" y="209"/>
                  </a:lnTo>
                  <a:lnTo>
                    <a:pt x="10" y="232"/>
                  </a:lnTo>
                  <a:lnTo>
                    <a:pt x="0" y="264"/>
                  </a:lnTo>
                  <a:lnTo>
                    <a:pt x="30" y="285"/>
                  </a:lnTo>
                  <a:lnTo>
                    <a:pt x="47" y="286"/>
                  </a:lnTo>
                  <a:lnTo>
                    <a:pt x="70" y="318"/>
                  </a:lnTo>
                  <a:lnTo>
                    <a:pt x="86" y="309"/>
                  </a:lnTo>
                  <a:lnTo>
                    <a:pt x="112" y="277"/>
                  </a:lnTo>
                  <a:lnTo>
                    <a:pt x="138" y="233"/>
                  </a:lnTo>
                  <a:lnTo>
                    <a:pt x="182" y="223"/>
                  </a:lnTo>
                  <a:lnTo>
                    <a:pt x="210" y="252"/>
                  </a:lnTo>
                  <a:lnTo>
                    <a:pt x="190" y="295"/>
                  </a:lnTo>
                  <a:lnTo>
                    <a:pt x="163" y="336"/>
                  </a:lnTo>
                  <a:lnTo>
                    <a:pt x="187" y="353"/>
                  </a:lnTo>
                  <a:lnTo>
                    <a:pt x="186" y="373"/>
                  </a:lnTo>
                  <a:lnTo>
                    <a:pt x="167" y="392"/>
                  </a:lnTo>
                  <a:lnTo>
                    <a:pt x="171" y="400"/>
                  </a:lnTo>
                  <a:lnTo>
                    <a:pt x="203" y="382"/>
                  </a:lnTo>
                  <a:lnTo>
                    <a:pt x="249" y="321"/>
                  </a:lnTo>
                  <a:lnTo>
                    <a:pt x="319" y="282"/>
                  </a:lnTo>
                  <a:lnTo>
                    <a:pt x="342" y="277"/>
                  </a:lnTo>
                  <a:lnTo>
                    <a:pt x="342" y="27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吉林">
              <a:hlinkClick r:id="" action="ppaction://macro?name=Slide1.吉林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4F7FE834-FD74-4D75-9722-1E1F2E4EB0E8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629967" y="1926109"/>
              <a:ext cx="647678" cy="460165"/>
            </a:xfrm>
            <a:custGeom>
              <a:avLst/>
              <a:gdLst>
                <a:gd name="T0" fmla="*/ 578 w 597"/>
                <a:gd name="T1" fmla="*/ 113 h 407"/>
                <a:gd name="T2" fmla="*/ 532 w 597"/>
                <a:gd name="T3" fmla="*/ 104 h 407"/>
                <a:gd name="T4" fmla="*/ 514 w 597"/>
                <a:gd name="T5" fmla="*/ 101 h 407"/>
                <a:gd name="T6" fmla="*/ 471 w 597"/>
                <a:gd name="T7" fmla="*/ 125 h 407"/>
                <a:gd name="T8" fmla="*/ 453 w 597"/>
                <a:gd name="T9" fmla="*/ 135 h 407"/>
                <a:gd name="T10" fmla="*/ 417 w 597"/>
                <a:gd name="T11" fmla="*/ 108 h 407"/>
                <a:gd name="T12" fmla="*/ 385 w 597"/>
                <a:gd name="T13" fmla="*/ 81 h 407"/>
                <a:gd name="T14" fmla="*/ 380 w 597"/>
                <a:gd name="T15" fmla="*/ 119 h 407"/>
                <a:gd name="T16" fmla="*/ 347 w 597"/>
                <a:gd name="T17" fmla="*/ 81 h 407"/>
                <a:gd name="T18" fmla="*/ 318 w 597"/>
                <a:gd name="T19" fmla="*/ 53 h 407"/>
                <a:gd name="T20" fmla="*/ 259 w 597"/>
                <a:gd name="T21" fmla="*/ 53 h 407"/>
                <a:gd name="T22" fmla="*/ 226 w 597"/>
                <a:gd name="T23" fmla="*/ 31 h 407"/>
                <a:gd name="T24" fmla="*/ 183 w 597"/>
                <a:gd name="T25" fmla="*/ 45 h 407"/>
                <a:gd name="T26" fmla="*/ 137 w 597"/>
                <a:gd name="T27" fmla="*/ 34 h 407"/>
                <a:gd name="T28" fmla="*/ 74 w 597"/>
                <a:gd name="T29" fmla="*/ 8 h 407"/>
                <a:gd name="T30" fmla="*/ 55 w 597"/>
                <a:gd name="T31" fmla="*/ 51 h 407"/>
                <a:gd name="T32" fmla="*/ 0 w 597"/>
                <a:gd name="T33" fmla="*/ 53 h 407"/>
                <a:gd name="T34" fmla="*/ 29 w 597"/>
                <a:gd name="T35" fmla="*/ 82 h 407"/>
                <a:gd name="T36" fmla="*/ 34 w 597"/>
                <a:gd name="T37" fmla="*/ 133 h 407"/>
                <a:gd name="T38" fmla="*/ 50 w 597"/>
                <a:gd name="T39" fmla="*/ 175 h 407"/>
                <a:gd name="T40" fmla="*/ 98 w 597"/>
                <a:gd name="T41" fmla="*/ 149 h 407"/>
                <a:gd name="T42" fmla="*/ 137 w 597"/>
                <a:gd name="T43" fmla="*/ 224 h 407"/>
                <a:gd name="T44" fmla="*/ 159 w 597"/>
                <a:gd name="T45" fmla="*/ 226 h 407"/>
                <a:gd name="T46" fmla="*/ 213 w 597"/>
                <a:gd name="T47" fmla="*/ 261 h 407"/>
                <a:gd name="T48" fmla="*/ 226 w 597"/>
                <a:gd name="T49" fmla="*/ 242 h 407"/>
                <a:gd name="T50" fmla="*/ 283 w 597"/>
                <a:gd name="T51" fmla="*/ 342 h 407"/>
                <a:gd name="T52" fmla="*/ 315 w 597"/>
                <a:gd name="T53" fmla="*/ 406 h 407"/>
                <a:gd name="T54" fmla="*/ 365 w 597"/>
                <a:gd name="T55" fmla="*/ 322 h 407"/>
                <a:gd name="T56" fmla="*/ 403 w 597"/>
                <a:gd name="T57" fmla="*/ 333 h 407"/>
                <a:gd name="T58" fmla="*/ 460 w 597"/>
                <a:gd name="T59" fmla="*/ 315 h 407"/>
                <a:gd name="T60" fmla="*/ 445 w 597"/>
                <a:gd name="T61" fmla="*/ 276 h 407"/>
                <a:gd name="T62" fmla="*/ 500 w 597"/>
                <a:gd name="T63" fmla="*/ 231 h 407"/>
                <a:gd name="T64" fmla="*/ 523 w 597"/>
                <a:gd name="T65" fmla="*/ 191 h 407"/>
                <a:gd name="T66" fmla="*/ 541 w 597"/>
                <a:gd name="T67" fmla="*/ 167 h 407"/>
                <a:gd name="T68" fmla="*/ 562 w 597"/>
                <a:gd name="T69" fmla="*/ 188 h 407"/>
                <a:gd name="T70" fmla="*/ 596 w 597"/>
                <a:gd name="T71" fmla="*/ 122 h 407"/>
                <a:gd name="T72" fmla="*/ 591 w 597"/>
                <a:gd name="T73" fmla="*/ 115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7" h="407">
                  <a:moveTo>
                    <a:pt x="591" y="115"/>
                  </a:moveTo>
                  <a:lnTo>
                    <a:pt x="578" y="113"/>
                  </a:lnTo>
                  <a:lnTo>
                    <a:pt x="561" y="113"/>
                  </a:lnTo>
                  <a:lnTo>
                    <a:pt x="532" y="104"/>
                  </a:lnTo>
                  <a:lnTo>
                    <a:pt x="523" y="87"/>
                  </a:lnTo>
                  <a:lnTo>
                    <a:pt x="514" y="101"/>
                  </a:lnTo>
                  <a:lnTo>
                    <a:pt x="500" y="92"/>
                  </a:lnTo>
                  <a:lnTo>
                    <a:pt x="471" y="125"/>
                  </a:lnTo>
                  <a:lnTo>
                    <a:pt x="465" y="133"/>
                  </a:lnTo>
                  <a:lnTo>
                    <a:pt x="453" y="135"/>
                  </a:lnTo>
                  <a:lnTo>
                    <a:pt x="434" y="116"/>
                  </a:lnTo>
                  <a:lnTo>
                    <a:pt x="417" y="108"/>
                  </a:lnTo>
                  <a:lnTo>
                    <a:pt x="399" y="72"/>
                  </a:lnTo>
                  <a:lnTo>
                    <a:pt x="385" y="81"/>
                  </a:lnTo>
                  <a:lnTo>
                    <a:pt x="390" y="113"/>
                  </a:lnTo>
                  <a:lnTo>
                    <a:pt x="380" y="119"/>
                  </a:lnTo>
                  <a:lnTo>
                    <a:pt x="357" y="93"/>
                  </a:lnTo>
                  <a:lnTo>
                    <a:pt x="347" y="81"/>
                  </a:lnTo>
                  <a:lnTo>
                    <a:pt x="329" y="81"/>
                  </a:lnTo>
                  <a:lnTo>
                    <a:pt x="318" y="53"/>
                  </a:lnTo>
                  <a:lnTo>
                    <a:pt x="294" y="40"/>
                  </a:lnTo>
                  <a:lnTo>
                    <a:pt x="259" y="53"/>
                  </a:lnTo>
                  <a:lnTo>
                    <a:pt x="246" y="51"/>
                  </a:lnTo>
                  <a:lnTo>
                    <a:pt x="226" y="31"/>
                  </a:lnTo>
                  <a:lnTo>
                    <a:pt x="199" y="45"/>
                  </a:lnTo>
                  <a:lnTo>
                    <a:pt x="183" y="45"/>
                  </a:lnTo>
                  <a:lnTo>
                    <a:pt x="165" y="55"/>
                  </a:lnTo>
                  <a:lnTo>
                    <a:pt x="137" y="34"/>
                  </a:lnTo>
                  <a:lnTo>
                    <a:pt x="118" y="0"/>
                  </a:lnTo>
                  <a:lnTo>
                    <a:pt x="74" y="8"/>
                  </a:lnTo>
                  <a:lnTo>
                    <a:pt x="58" y="29"/>
                  </a:lnTo>
                  <a:lnTo>
                    <a:pt x="55" y="51"/>
                  </a:lnTo>
                  <a:lnTo>
                    <a:pt x="7" y="37"/>
                  </a:lnTo>
                  <a:lnTo>
                    <a:pt x="0" y="53"/>
                  </a:lnTo>
                  <a:lnTo>
                    <a:pt x="3" y="63"/>
                  </a:lnTo>
                  <a:lnTo>
                    <a:pt x="29" y="82"/>
                  </a:lnTo>
                  <a:lnTo>
                    <a:pt x="29" y="108"/>
                  </a:lnTo>
                  <a:lnTo>
                    <a:pt x="34" y="133"/>
                  </a:lnTo>
                  <a:lnTo>
                    <a:pt x="48" y="156"/>
                  </a:lnTo>
                  <a:lnTo>
                    <a:pt x="50" y="175"/>
                  </a:lnTo>
                  <a:lnTo>
                    <a:pt x="61" y="184"/>
                  </a:lnTo>
                  <a:lnTo>
                    <a:pt x="98" y="149"/>
                  </a:lnTo>
                  <a:lnTo>
                    <a:pt x="137" y="197"/>
                  </a:lnTo>
                  <a:lnTo>
                    <a:pt x="137" y="224"/>
                  </a:lnTo>
                  <a:lnTo>
                    <a:pt x="157" y="236"/>
                  </a:lnTo>
                  <a:lnTo>
                    <a:pt x="159" y="226"/>
                  </a:lnTo>
                  <a:lnTo>
                    <a:pt x="190" y="236"/>
                  </a:lnTo>
                  <a:lnTo>
                    <a:pt x="213" y="261"/>
                  </a:lnTo>
                  <a:lnTo>
                    <a:pt x="224" y="250"/>
                  </a:lnTo>
                  <a:lnTo>
                    <a:pt x="226" y="242"/>
                  </a:lnTo>
                  <a:lnTo>
                    <a:pt x="279" y="315"/>
                  </a:lnTo>
                  <a:lnTo>
                    <a:pt x="283" y="342"/>
                  </a:lnTo>
                  <a:lnTo>
                    <a:pt x="312" y="376"/>
                  </a:lnTo>
                  <a:lnTo>
                    <a:pt x="315" y="406"/>
                  </a:lnTo>
                  <a:lnTo>
                    <a:pt x="342" y="391"/>
                  </a:lnTo>
                  <a:lnTo>
                    <a:pt x="365" y="322"/>
                  </a:lnTo>
                  <a:lnTo>
                    <a:pt x="377" y="318"/>
                  </a:lnTo>
                  <a:lnTo>
                    <a:pt x="403" y="333"/>
                  </a:lnTo>
                  <a:lnTo>
                    <a:pt x="445" y="328"/>
                  </a:lnTo>
                  <a:lnTo>
                    <a:pt x="460" y="315"/>
                  </a:lnTo>
                  <a:lnTo>
                    <a:pt x="440" y="284"/>
                  </a:lnTo>
                  <a:lnTo>
                    <a:pt x="445" y="276"/>
                  </a:lnTo>
                  <a:lnTo>
                    <a:pt x="484" y="263"/>
                  </a:lnTo>
                  <a:lnTo>
                    <a:pt x="500" y="231"/>
                  </a:lnTo>
                  <a:lnTo>
                    <a:pt x="522" y="222"/>
                  </a:lnTo>
                  <a:lnTo>
                    <a:pt x="523" y="191"/>
                  </a:lnTo>
                  <a:lnTo>
                    <a:pt x="529" y="171"/>
                  </a:lnTo>
                  <a:lnTo>
                    <a:pt x="541" y="167"/>
                  </a:lnTo>
                  <a:lnTo>
                    <a:pt x="551" y="178"/>
                  </a:lnTo>
                  <a:lnTo>
                    <a:pt x="562" y="188"/>
                  </a:lnTo>
                  <a:lnTo>
                    <a:pt x="589" y="151"/>
                  </a:lnTo>
                  <a:lnTo>
                    <a:pt x="596" y="122"/>
                  </a:lnTo>
                  <a:lnTo>
                    <a:pt x="591" y="115"/>
                  </a:lnTo>
                  <a:lnTo>
                    <a:pt x="591" y="115"/>
                  </a:lnTo>
                </a:path>
              </a:pathLst>
            </a:custGeom>
            <a:solidFill>
              <a:srgbClr val="EEAF2B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黑龙江">
              <a:hlinkClick r:id="" action="ppaction://macro?name=Slide1.黑龙江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8291B308-3260-4BF2-A272-B745B53BF6BA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3504719" y="1235863"/>
              <a:ext cx="888245" cy="840796"/>
            </a:xfrm>
            <a:custGeom>
              <a:avLst/>
              <a:gdLst>
                <a:gd name="T0" fmla="*/ 251 w 818"/>
                <a:gd name="T1" fmla="*/ 607 h 743"/>
                <a:gd name="T2" fmla="*/ 298 w 818"/>
                <a:gd name="T3" fmla="*/ 662 h 743"/>
                <a:gd name="T4" fmla="*/ 332 w 818"/>
                <a:gd name="T5" fmla="*/ 652 h 743"/>
                <a:gd name="T6" fmla="*/ 379 w 818"/>
                <a:gd name="T7" fmla="*/ 658 h 743"/>
                <a:gd name="T8" fmla="*/ 427 w 818"/>
                <a:gd name="T9" fmla="*/ 647 h 743"/>
                <a:gd name="T10" fmla="*/ 462 w 818"/>
                <a:gd name="T11" fmla="*/ 688 h 743"/>
                <a:gd name="T12" fmla="*/ 490 w 818"/>
                <a:gd name="T13" fmla="*/ 700 h 743"/>
                <a:gd name="T14" fmla="*/ 523 w 818"/>
                <a:gd name="T15" fmla="*/ 720 h 743"/>
                <a:gd name="T16" fmla="*/ 532 w 818"/>
                <a:gd name="T17" fmla="*/ 679 h 743"/>
                <a:gd name="T18" fmla="*/ 567 w 818"/>
                <a:gd name="T19" fmla="*/ 723 h 743"/>
                <a:gd name="T20" fmla="*/ 598 w 818"/>
                <a:gd name="T21" fmla="*/ 740 h 743"/>
                <a:gd name="T22" fmla="*/ 633 w 818"/>
                <a:gd name="T23" fmla="*/ 699 h 743"/>
                <a:gd name="T24" fmla="*/ 656 w 818"/>
                <a:gd name="T25" fmla="*/ 694 h 743"/>
                <a:gd name="T26" fmla="*/ 694 w 818"/>
                <a:gd name="T27" fmla="*/ 720 h 743"/>
                <a:gd name="T28" fmla="*/ 724 w 818"/>
                <a:gd name="T29" fmla="*/ 722 h 743"/>
                <a:gd name="T30" fmla="*/ 714 w 818"/>
                <a:gd name="T31" fmla="*/ 662 h 743"/>
                <a:gd name="T32" fmla="*/ 698 w 818"/>
                <a:gd name="T33" fmla="*/ 593 h 743"/>
                <a:gd name="T34" fmla="*/ 777 w 818"/>
                <a:gd name="T35" fmla="*/ 561 h 743"/>
                <a:gd name="T36" fmla="*/ 785 w 818"/>
                <a:gd name="T37" fmla="*/ 527 h 743"/>
                <a:gd name="T38" fmla="*/ 794 w 818"/>
                <a:gd name="T39" fmla="*/ 490 h 743"/>
                <a:gd name="T40" fmla="*/ 799 w 818"/>
                <a:gd name="T41" fmla="*/ 352 h 743"/>
                <a:gd name="T42" fmla="*/ 796 w 818"/>
                <a:gd name="T43" fmla="*/ 293 h 743"/>
                <a:gd name="T44" fmla="*/ 791 w 818"/>
                <a:gd name="T45" fmla="*/ 264 h 743"/>
                <a:gd name="T46" fmla="*/ 739 w 818"/>
                <a:gd name="T47" fmla="*/ 305 h 743"/>
                <a:gd name="T48" fmla="*/ 684 w 818"/>
                <a:gd name="T49" fmla="*/ 357 h 743"/>
                <a:gd name="T50" fmla="*/ 584 w 818"/>
                <a:gd name="T51" fmla="*/ 357 h 743"/>
                <a:gd name="T52" fmla="*/ 571 w 818"/>
                <a:gd name="T53" fmla="*/ 318 h 743"/>
                <a:gd name="T54" fmla="*/ 537 w 818"/>
                <a:gd name="T55" fmla="*/ 293 h 743"/>
                <a:gd name="T56" fmla="*/ 473 w 818"/>
                <a:gd name="T57" fmla="*/ 275 h 743"/>
                <a:gd name="T58" fmla="*/ 419 w 818"/>
                <a:gd name="T59" fmla="*/ 270 h 743"/>
                <a:gd name="T60" fmla="*/ 376 w 818"/>
                <a:gd name="T61" fmla="*/ 236 h 743"/>
                <a:gd name="T62" fmla="*/ 353 w 818"/>
                <a:gd name="T63" fmla="*/ 199 h 743"/>
                <a:gd name="T64" fmla="*/ 318 w 818"/>
                <a:gd name="T65" fmla="*/ 157 h 743"/>
                <a:gd name="T66" fmla="*/ 279 w 818"/>
                <a:gd name="T67" fmla="*/ 92 h 743"/>
                <a:gd name="T68" fmla="*/ 237 w 818"/>
                <a:gd name="T69" fmla="*/ 28 h 743"/>
                <a:gd name="T70" fmla="*/ 167 w 818"/>
                <a:gd name="T71" fmla="*/ 17 h 743"/>
                <a:gd name="T72" fmla="*/ 88 w 818"/>
                <a:gd name="T73" fmla="*/ 0 h 743"/>
                <a:gd name="T74" fmla="*/ 4 w 818"/>
                <a:gd name="T75" fmla="*/ 37 h 743"/>
                <a:gd name="T76" fmla="*/ 0 w 818"/>
                <a:gd name="T77" fmla="*/ 106 h 743"/>
                <a:gd name="T78" fmla="*/ 37 w 818"/>
                <a:gd name="T79" fmla="*/ 130 h 743"/>
                <a:gd name="T80" fmla="*/ 83 w 818"/>
                <a:gd name="T81" fmla="*/ 122 h 743"/>
                <a:gd name="T82" fmla="*/ 93 w 818"/>
                <a:gd name="T83" fmla="*/ 167 h 743"/>
                <a:gd name="T84" fmla="*/ 148 w 818"/>
                <a:gd name="T85" fmla="*/ 194 h 743"/>
                <a:gd name="T86" fmla="*/ 181 w 818"/>
                <a:gd name="T87" fmla="*/ 179 h 743"/>
                <a:gd name="T88" fmla="*/ 279 w 818"/>
                <a:gd name="T89" fmla="*/ 186 h 743"/>
                <a:gd name="T90" fmla="*/ 265 w 818"/>
                <a:gd name="T91" fmla="*/ 314 h 743"/>
                <a:gd name="T92" fmla="*/ 250 w 818"/>
                <a:gd name="T93" fmla="*/ 355 h 743"/>
                <a:gd name="T94" fmla="*/ 244 w 818"/>
                <a:gd name="T95" fmla="*/ 438 h 743"/>
                <a:gd name="T96" fmla="*/ 222 w 818"/>
                <a:gd name="T97" fmla="*/ 419 h 743"/>
                <a:gd name="T98" fmla="*/ 172 w 818"/>
                <a:gd name="T99" fmla="*/ 496 h 743"/>
                <a:gd name="T100" fmla="*/ 152 w 818"/>
                <a:gd name="T101" fmla="*/ 533 h 743"/>
                <a:gd name="T102" fmla="*/ 223 w 818"/>
                <a:gd name="T103" fmla="*/ 558 h 743"/>
                <a:gd name="T104" fmla="*/ 222 w 818"/>
                <a:gd name="T105" fmla="*/ 573 h 743"/>
                <a:gd name="T106" fmla="*/ 196 w 818"/>
                <a:gd name="T107" fmla="*/ 604 h 743"/>
                <a:gd name="T108" fmla="*/ 207 w 818"/>
                <a:gd name="T109" fmla="*/ 6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18" h="743">
                  <a:moveTo>
                    <a:pt x="207" y="615"/>
                  </a:moveTo>
                  <a:lnTo>
                    <a:pt x="251" y="607"/>
                  </a:lnTo>
                  <a:lnTo>
                    <a:pt x="270" y="641"/>
                  </a:lnTo>
                  <a:lnTo>
                    <a:pt x="298" y="662"/>
                  </a:lnTo>
                  <a:lnTo>
                    <a:pt x="316" y="652"/>
                  </a:lnTo>
                  <a:lnTo>
                    <a:pt x="332" y="652"/>
                  </a:lnTo>
                  <a:lnTo>
                    <a:pt x="359" y="638"/>
                  </a:lnTo>
                  <a:lnTo>
                    <a:pt x="379" y="658"/>
                  </a:lnTo>
                  <a:lnTo>
                    <a:pt x="392" y="660"/>
                  </a:lnTo>
                  <a:lnTo>
                    <a:pt x="427" y="647"/>
                  </a:lnTo>
                  <a:lnTo>
                    <a:pt x="451" y="660"/>
                  </a:lnTo>
                  <a:lnTo>
                    <a:pt x="462" y="688"/>
                  </a:lnTo>
                  <a:lnTo>
                    <a:pt x="480" y="688"/>
                  </a:lnTo>
                  <a:lnTo>
                    <a:pt x="490" y="700"/>
                  </a:lnTo>
                  <a:lnTo>
                    <a:pt x="513" y="726"/>
                  </a:lnTo>
                  <a:lnTo>
                    <a:pt x="523" y="720"/>
                  </a:lnTo>
                  <a:lnTo>
                    <a:pt x="518" y="688"/>
                  </a:lnTo>
                  <a:lnTo>
                    <a:pt x="532" y="679"/>
                  </a:lnTo>
                  <a:lnTo>
                    <a:pt x="550" y="715"/>
                  </a:lnTo>
                  <a:lnTo>
                    <a:pt x="567" y="723"/>
                  </a:lnTo>
                  <a:lnTo>
                    <a:pt x="586" y="742"/>
                  </a:lnTo>
                  <a:lnTo>
                    <a:pt x="598" y="740"/>
                  </a:lnTo>
                  <a:lnTo>
                    <a:pt x="604" y="732"/>
                  </a:lnTo>
                  <a:lnTo>
                    <a:pt x="633" y="699"/>
                  </a:lnTo>
                  <a:lnTo>
                    <a:pt x="647" y="708"/>
                  </a:lnTo>
                  <a:lnTo>
                    <a:pt x="656" y="694"/>
                  </a:lnTo>
                  <a:lnTo>
                    <a:pt x="665" y="711"/>
                  </a:lnTo>
                  <a:lnTo>
                    <a:pt x="694" y="720"/>
                  </a:lnTo>
                  <a:lnTo>
                    <a:pt x="711" y="720"/>
                  </a:lnTo>
                  <a:lnTo>
                    <a:pt x="724" y="722"/>
                  </a:lnTo>
                  <a:lnTo>
                    <a:pt x="717" y="708"/>
                  </a:lnTo>
                  <a:lnTo>
                    <a:pt x="714" y="662"/>
                  </a:lnTo>
                  <a:lnTo>
                    <a:pt x="680" y="612"/>
                  </a:lnTo>
                  <a:lnTo>
                    <a:pt x="698" y="593"/>
                  </a:lnTo>
                  <a:lnTo>
                    <a:pt x="715" y="561"/>
                  </a:lnTo>
                  <a:lnTo>
                    <a:pt x="777" y="561"/>
                  </a:lnTo>
                  <a:lnTo>
                    <a:pt x="789" y="551"/>
                  </a:lnTo>
                  <a:lnTo>
                    <a:pt x="785" y="527"/>
                  </a:lnTo>
                  <a:lnTo>
                    <a:pt x="799" y="502"/>
                  </a:lnTo>
                  <a:lnTo>
                    <a:pt x="794" y="490"/>
                  </a:lnTo>
                  <a:lnTo>
                    <a:pt x="799" y="467"/>
                  </a:lnTo>
                  <a:lnTo>
                    <a:pt x="799" y="352"/>
                  </a:lnTo>
                  <a:lnTo>
                    <a:pt x="817" y="316"/>
                  </a:lnTo>
                  <a:lnTo>
                    <a:pt x="796" y="293"/>
                  </a:lnTo>
                  <a:lnTo>
                    <a:pt x="799" y="277"/>
                  </a:lnTo>
                  <a:lnTo>
                    <a:pt x="791" y="264"/>
                  </a:lnTo>
                  <a:lnTo>
                    <a:pt x="767" y="274"/>
                  </a:lnTo>
                  <a:lnTo>
                    <a:pt x="739" y="305"/>
                  </a:lnTo>
                  <a:lnTo>
                    <a:pt x="711" y="318"/>
                  </a:lnTo>
                  <a:lnTo>
                    <a:pt x="684" y="357"/>
                  </a:lnTo>
                  <a:lnTo>
                    <a:pt x="615" y="381"/>
                  </a:lnTo>
                  <a:lnTo>
                    <a:pt x="584" y="357"/>
                  </a:lnTo>
                  <a:lnTo>
                    <a:pt x="588" y="342"/>
                  </a:lnTo>
                  <a:lnTo>
                    <a:pt x="571" y="318"/>
                  </a:lnTo>
                  <a:lnTo>
                    <a:pt x="564" y="294"/>
                  </a:lnTo>
                  <a:lnTo>
                    <a:pt x="537" y="293"/>
                  </a:lnTo>
                  <a:lnTo>
                    <a:pt x="492" y="268"/>
                  </a:lnTo>
                  <a:lnTo>
                    <a:pt x="473" y="275"/>
                  </a:lnTo>
                  <a:lnTo>
                    <a:pt x="451" y="264"/>
                  </a:lnTo>
                  <a:lnTo>
                    <a:pt x="419" y="270"/>
                  </a:lnTo>
                  <a:lnTo>
                    <a:pt x="392" y="260"/>
                  </a:lnTo>
                  <a:lnTo>
                    <a:pt x="376" y="236"/>
                  </a:lnTo>
                  <a:lnTo>
                    <a:pt x="359" y="217"/>
                  </a:lnTo>
                  <a:lnTo>
                    <a:pt x="353" y="199"/>
                  </a:lnTo>
                  <a:lnTo>
                    <a:pt x="332" y="177"/>
                  </a:lnTo>
                  <a:lnTo>
                    <a:pt x="318" y="157"/>
                  </a:lnTo>
                  <a:lnTo>
                    <a:pt x="288" y="116"/>
                  </a:lnTo>
                  <a:lnTo>
                    <a:pt x="279" y="92"/>
                  </a:lnTo>
                  <a:lnTo>
                    <a:pt x="246" y="50"/>
                  </a:lnTo>
                  <a:lnTo>
                    <a:pt x="237" y="28"/>
                  </a:lnTo>
                  <a:lnTo>
                    <a:pt x="194" y="7"/>
                  </a:lnTo>
                  <a:lnTo>
                    <a:pt x="167" y="17"/>
                  </a:lnTo>
                  <a:lnTo>
                    <a:pt x="142" y="11"/>
                  </a:lnTo>
                  <a:lnTo>
                    <a:pt x="88" y="0"/>
                  </a:lnTo>
                  <a:lnTo>
                    <a:pt x="16" y="26"/>
                  </a:lnTo>
                  <a:lnTo>
                    <a:pt x="4" y="37"/>
                  </a:lnTo>
                  <a:lnTo>
                    <a:pt x="19" y="57"/>
                  </a:lnTo>
                  <a:lnTo>
                    <a:pt x="0" y="106"/>
                  </a:lnTo>
                  <a:lnTo>
                    <a:pt x="5" y="111"/>
                  </a:lnTo>
                  <a:lnTo>
                    <a:pt x="37" y="130"/>
                  </a:lnTo>
                  <a:lnTo>
                    <a:pt x="54" y="103"/>
                  </a:lnTo>
                  <a:lnTo>
                    <a:pt x="83" y="122"/>
                  </a:lnTo>
                  <a:lnTo>
                    <a:pt x="82" y="135"/>
                  </a:lnTo>
                  <a:lnTo>
                    <a:pt x="93" y="167"/>
                  </a:lnTo>
                  <a:lnTo>
                    <a:pt x="111" y="188"/>
                  </a:lnTo>
                  <a:lnTo>
                    <a:pt x="148" y="194"/>
                  </a:lnTo>
                  <a:lnTo>
                    <a:pt x="159" y="183"/>
                  </a:lnTo>
                  <a:lnTo>
                    <a:pt x="181" y="179"/>
                  </a:lnTo>
                  <a:lnTo>
                    <a:pt x="223" y="144"/>
                  </a:lnTo>
                  <a:lnTo>
                    <a:pt x="279" y="186"/>
                  </a:lnTo>
                  <a:lnTo>
                    <a:pt x="260" y="260"/>
                  </a:lnTo>
                  <a:lnTo>
                    <a:pt x="265" y="314"/>
                  </a:lnTo>
                  <a:lnTo>
                    <a:pt x="265" y="347"/>
                  </a:lnTo>
                  <a:lnTo>
                    <a:pt x="250" y="355"/>
                  </a:lnTo>
                  <a:lnTo>
                    <a:pt x="247" y="441"/>
                  </a:lnTo>
                  <a:lnTo>
                    <a:pt x="244" y="438"/>
                  </a:lnTo>
                  <a:lnTo>
                    <a:pt x="229" y="419"/>
                  </a:lnTo>
                  <a:lnTo>
                    <a:pt x="222" y="419"/>
                  </a:lnTo>
                  <a:lnTo>
                    <a:pt x="218" y="427"/>
                  </a:lnTo>
                  <a:lnTo>
                    <a:pt x="172" y="496"/>
                  </a:lnTo>
                  <a:lnTo>
                    <a:pt x="150" y="524"/>
                  </a:lnTo>
                  <a:lnTo>
                    <a:pt x="152" y="533"/>
                  </a:lnTo>
                  <a:lnTo>
                    <a:pt x="198" y="566"/>
                  </a:lnTo>
                  <a:lnTo>
                    <a:pt x="223" y="558"/>
                  </a:lnTo>
                  <a:lnTo>
                    <a:pt x="227" y="566"/>
                  </a:lnTo>
                  <a:lnTo>
                    <a:pt x="222" y="573"/>
                  </a:lnTo>
                  <a:lnTo>
                    <a:pt x="198" y="583"/>
                  </a:lnTo>
                  <a:lnTo>
                    <a:pt x="196" y="604"/>
                  </a:lnTo>
                  <a:lnTo>
                    <a:pt x="207" y="615"/>
                  </a:lnTo>
                  <a:lnTo>
                    <a:pt x="207" y="61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新疆">
              <a:hlinkClick r:id="" action="ppaction://noaction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7EC2B26C-FBBA-45E4-9D1C-8DF126CF4E67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467544" y="1585607"/>
              <a:ext cx="1554429" cy="1310429"/>
            </a:xfrm>
            <a:custGeom>
              <a:avLst/>
              <a:gdLst>
                <a:gd name="T0" fmla="*/ 115 w 168"/>
                <a:gd name="T1" fmla="*/ 4 h 131"/>
                <a:gd name="T2" fmla="*/ 120 w 168"/>
                <a:gd name="T3" fmla="*/ 10 h 131"/>
                <a:gd name="T4" fmla="*/ 128 w 168"/>
                <a:gd name="T5" fmla="*/ 15 h 131"/>
                <a:gd name="T6" fmla="*/ 134 w 168"/>
                <a:gd name="T7" fmla="*/ 27 h 131"/>
                <a:gd name="T8" fmla="*/ 131 w 168"/>
                <a:gd name="T9" fmla="*/ 36 h 131"/>
                <a:gd name="T10" fmla="*/ 149 w 168"/>
                <a:gd name="T11" fmla="*/ 44 h 131"/>
                <a:gd name="T12" fmla="*/ 161 w 168"/>
                <a:gd name="T13" fmla="*/ 53 h 131"/>
                <a:gd name="T14" fmla="*/ 168 w 168"/>
                <a:gd name="T15" fmla="*/ 67 h 131"/>
                <a:gd name="T16" fmla="*/ 163 w 168"/>
                <a:gd name="T17" fmla="*/ 73 h 131"/>
                <a:gd name="T18" fmla="*/ 146 w 168"/>
                <a:gd name="T19" fmla="*/ 82 h 131"/>
                <a:gd name="T20" fmla="*/ 144 w 168"/>
                <a:gd name="T21" fmla="*/ 96 h 131"/>
                <a:gd name="T22" fmla="*/ 120 w 168"/>
                <a:gd name="T23" fmla="*/ 103 h 131"/>
                <a:gd name="T24" fmla="*/ 124 w 168"/>
                <a:gd name="T25" fmla="*/ 116 h 131"/>
                <a:gd name="T26" fmla="*/ 122 w 168"/>
                <a:gd name="T27" fmla="*/ 121 h 131"/>
                <a:gd name="T28" fmla="*/ 118 w 168"/>
                <a:gd name="T29" fmla="*/ 124 h 131"/>
                <a:gd name="T30" fmla="*/ 109 w 168"/>
                <a:gd name="T31" fmla="*/ 121 h 131"/>
                <a:gd name="T32" fmla="*/ 92 w 168"/>
                <a:gd name="T33" fmla="*/ 119 h 131"/>
                <a:gd name="T34" fmla="*/ 75 w 168"/>
                <a:gd name="T35" fmla="*/ 122 h 131"/>
                <a:gd name="T36" fmla="*/ 63 w 168"/>
                <a:gd name="T37" fmla="*/ 120 h 131"/>
                <a:gd name="T38" fmla="*/ 48 w 168"/>
                <a:gd name="T39" fmla="*/ 121 h 131"/>
                <a:gd name="T40" fmla="*/ 40 w 168"/>
                <a:gd name="T41" fmla="*/ 117 h 131"/>
                <a:gd name="T42" fmla="*/ 22 w 168"/>
                <a:gd name="T43" fmla="*/ 121 h 131"/>
                <a:gd name="T44" fmla="*/ 13 w 168"/>
                <a:gd name="T45" fmla="*/ 108 h 131"/>
                <a:gd name="T46" fmla="*/ 10 w 168"/>
                <a:gd name="T47" fmla="*/ 101 h 131"/>
                <a:gd name="T48" fmla="*/ 6 w 168"/>
                <a:gd name="T49" fmla="*/ 96 h 131"/>
                <a:gd name="T50" fmla="*/ 4 w 168"/>
                <a:gd name="T51" fmla="*/ 91 h 131"/>
                <a:gd name="T52" fmla="*/ 6 w 168"/>
                <a:gd name="T53" fmla="*/ 86 h 131"/>
                <a:gd name="T54" fmla="*/ 1 w 168"/>
                <a:gd name="T55" fmla="*/ 79 h 131"/>
                <a:gd name="T56" fmla="*/ 1 w 168"/>
                <a:gd name="T57" fmla="*/ 71 h 131"/>
                <a:gd name="T58" fmla="*/ 4 w 168"/>
                <a:gd name="T59" fmla="*/ 67 h 131"/>
                <a:gd name="T60" fmla="*/ 13 w 168"/>
                <a:gd name="T61" fmla="*/ 63 h 131"/>
                <a:gd name="T62" fmla="*/ 18 w 168"/>
                <a:gd name="T63" fmla="*/ 64 h 131"/>
                <a:gd name="T64" fmla="*/ 23 w 168"/>
                <a:gd name="T65" fmla="*/ 66 h 131"/>
                <a:gd name="T66" fmla="*/ 40 w 168"/>
                <a:gd name="T67" fmla="*/ 61 h 131"/>
                <a:gd name="T68" fmla="*/ 55 w 168"/>
                <a:gd name="T69" fmla="*/ 52 h 131"/>
                <a:gd name="T70" fmla="*/ 59 w 168"/>
                <a:gd name="T71" fmla="*/ 47 h 131"/>
                <a:gd name="T72" fmla="*/ 57 w 168"/>
                <a:gd name="T73" fmla="*/ 32 h 131"/>
                <a:gd name="T74" fmla="*/ 69 w 168"/>
                <a:gd name="T75" fmla="*/ 30 h 131"/>
                <a:gd name="T76" fmla="*/ 75 w 168"/>
                <a:gd name="T77" fmla="*/ 32 h 131"/>
                <a:gd name="T78" fmla="*/ 81 w 168"/>
                <a:gd name="T79" fmla="*/ 15 h 131"/>
                <a:gd name="T80" fmla="*/ 92 w 168"/>
                <a:gd name="T81" fmla="*/ 18 h 131"/>
                <a:gd name="T82" fmla="*/ 100 w 168"/>
                <a:gd name="T83" fmla="*/ 8 h 131"/>
                <a:gd name="T84" fmla="*/ 108 w 168"/>
                <a:gd name="T85" fmla="*/ 3 h 131"/>
                <a:gd name="T86" fmla="*/ 115 w 168"/>
                <a:gd name="T87" fmla="*/ 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" h="131">
                  <a:moveTo>
                    <a:pt x="115" y="1"/>
                  </a:moveTo>
                  <a:lnTo>
                    <a:pt x="116" y="1"/>
                  </a:lnTo>
                  <a:lnTo>
                    <a:pt x="115" y="4"/>
                  </a:lnTo>
                  <a:lnTo>
                    <a:pt x="117" y="6"/>
                  </a:lnTo>
                  <a:lnTo>
                    <a:pt x="117" y="7"/>
                  </a:lnTo>
                  <a:lnTo>
                    <a:pt x="120" y="10"/>
                  </a:lnTo>
                  <a:lnTo>
                    <a:pt x="121" y="13"/>
                  </a:lnTo>
                  <a:lnTo>
                    <a:pt x="126" y="13"/>
                  </a:lnTo>
                  <a:lnTo>
                    <a:pt x="128" y="15"/>
                  </a:lnTo>
                  <a:lnTo>
                    <a:pt x="129" y="15"/>
                  </a:lnTo>
                  <a:lnTo>
                    <a:pt x="131" y="20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31" y="39"/>
                  </a:lnTo>
                  <a:lnTo>
                    <a:pt x="140" y="43"/>
                  </a:lnTo>
                  <a:lnTo>
                    <a:pt x="149" y="44"/>
                  </a:lnTo>
                  <a:lnTo>
                    <a:pt x="158" y="51"/>
                  </a:lnTo>
                  <a:lnTo>
                    <a:pt x="161" y="52"/>
                  </a:lnTo>
                  <a:lnTo>
                    <a:pt x="161" y="53"/>
                  </a:lnTo>
                  <a:lnTo>
                    <a:pt x="163" y="57"/>
                  </a:lnTo>
                  <a:lnTo>
                    <a:pt x="165" y="63"/>
                  </a:lnTo>
                  <a:lnTo>
                    <a:pt x="168" y="67"/>
                  </a:lnTo>
                  <a:lnTo>
                    <a:pt x="167" y="69"/>
                  </a:lnTo>
                  <a:lnTo>
                    <a:pt x="167" y="72"/>
                  </a:lnTo>
                  <a:lnTo>
                    <a:pt x="163" y="73"/>
                  </a:lnTo>
                  <a:lnTo>
                    <a:pt x="155" y="76"/>
                  </a:lnTo>
                  <a:lnTo>
                    <a:pt x="150" y="80"/>
                  </a:lnTo>
                  <a:lnTo>
                    <a:pt x="146" y="82"/>
                  </a:lnTo>
                  <a:lnTo>
                    <a:pt x="146" y="85"/>
                  </a:lnTo>
                  <a:lnTo>
                    <a:pt x="147" y="97"/>
                  </a:lnTo>
                  <a:lnTo>
                    <a:pt x="144" y="96"/>
                  </a:lnTo>
                  <a:lnTo>
                    <a:pt x="142" y="97"/>
                  </a:lnTo>
                  <a:lnTo>
                    <a:pt x="123" y="101"/>
                  </a:lnTo>
                  <a:lnTo>
                    <a:pt x="120" y="103"/>
                  </a:lnTo>
                  <a:lnTo>
                    <a:pt x="120" y="108"/>
                  </a:lnTo>
                  <a:lnTo>
                    <a:pt x="126" y="113"/>
                  </a:lnTo>
                  <a:lnTo>
                    <a:pt x="124" y="116"/>
                  </a:lnTo>
                  <a:lnTo>
                    <a:pt x="121" y="118"/>
                  </a:lnTo>
                  <a:lnTo>
                    <a:pt x="121" y="119"/>
                  </a:lnTo>
                  <a:lnTo>
                    <a:pt x="122" y="121"/>
                  </a:lnTo>
                  <a:lnTo>
                    <a:pt x="123" y="121"/>
                  </a:lnTo>
                  <a:lnTo>
                    <a:pt x="124" y="122"/>
                  </a:lnTo>
                  <a:lnTo>
                    <a:pt x="118" y="124"/>
                  </a:lnTo>
                  <a:lnTo>
                    <a:pt x="115" y="122"/>
                  </a:lnTo>
                  <a:lnTo>
                    <a:pt x="113" y="121"/>
                  </a:lnTo>
                  <a:lnTo>
                    <a:pt x="109" y="121"/>
                  </a:lnTo>
                  <a:lnTo>
                    <a:pt x="101" y="118"/>
                  </a:lnTo>
                  <a:lnTo>
                    <a:pt x="96" y="118"/>
                  </a:lnTo>
                  <a:lnTo>
                    <a:pt x="92" y="119"/>
                  </a:lnTo>
                  <a:lnTo>
                    <a:pt x="88" y="119"/>
                  </a:lnTo>
                  <a:lnTo>
                    <a:pt x="81" y="123"/>
                  </a:lnTo>
                  <a:lnTo>
                    <a:pt x="75" y="122"/>
                  </a:lnTo>
                  <a:lnTo>
                    <a:pt x="70" y="124"/>
                  </a:lnTo>
                  <a:lnTo>
                    <a:pt x="66" y="122"/>
                  </a:lnTo>
                  <a:lnTo>
                    <a:pt x="63" y="120"/>
                  </a:lnTo>
                  <a:lnTo>
                    <a:pt x="56" y="119"/>
                  </a:lnTo>
                  <a:lnTo>
                    <a:pt x="51" y="122"/>
                  </a:lnTo>
                  <a:lnTo>
                    <a:pt x="48" y="121"/>
                  </a:lnTo>
                  <a:lnTo>
                    <a:pt x="46" y="120"/>
                  </a:lnTo>
                  <a:lnTo>
                    <a:pt x="40" y="120"/>
                  </a:lnTo>
                  <a:lnTo>
                    <a:pt x="40" y="117"/>
                  </a:lnTo>
                  <a:lnTo>
                    <a:pt x="32" y="131"/>
                  </a:lnTo>
                  <a:lnTo>
                    <a:pt x="25" y="125"/>
                  </a:lnTo>
                  <a:lnTo>
                    <a:pt x="22" y="121"/>
                  </a:lnTo>
                  <a:lnTo>
                    <a:pt x="23" y="114"/>
                  </a:lnTo>
                  <a:lnTo>
                    <a:pt x="20" y="113"/>
                  </a:lnTo>
                  <a:lnTo>
                    <a:pt x="13" y="108"/>
                  </a:lnTo>
                  <a:lnTo>
                    <a:pt x="11" y="108"/>
                  </a:lnTo>
                  <a:lnTo>
                    <a:pt x="9" y="105"/>
                  </a:lnTo>
                  <a:lnTo>
                    <a:pt x="10" y="101"/>
                  </a:lnTo>
                  <a:lnTo>
                    <a:pt x="10" y="100"/>
                  </a:lnTo>
                  <a:lnTo>
                    <a:pt x="7" y="98"/>
                  </a:lnTo>
                  <a:lnTo>
                    <a:pt x="6" y="96"/>
                  </a:lnTo>
                  <a:lnTo>
                    <a:pt x="1" y="93"/>
                  </a:lnTo>
                  <a:lnTo>
                    <a:pt x="1" y="92"/>
                  </a:lnTo>
                  <a:lnTo>
                    <a:pt x="4" y="91"/>
                  </a:lnTo>
                  <a:lnTo>
                    <a:pt x="5" y="92"/>
                  </a:lnTo>
                  <a:lnTo>
                    <a:pt x="7" y="91"/>
                  </a:lnTo>
                  <a:lnTo>
                    <a:pt x="6" y="86"/>
                  </a:lnTo>
                  <a:lnTo>
                    <a:pt x="7" y="81"/>
                  </a:lnTo>
                  <a:lnTo>
                    <a:pt x="3" y="78"/>
                  </a:lnTo>
                  <a:lnTo>
                    <a:pt x="1" y="79"/>
                  </a:lnTo>
                  <a:lnTo>
                    <a:pt x="0" y="76"/>
                  </a:lnTo>
                  <a:lnTo>
                    <a:pt x="1" y="74"/>
                  </a:lnTo>
                  <a:lnTo>
                    <a:pt x="1" y="71"/>
                  </a:lnTo>
                  <a:lnTo>
                    <a:pt x="3" y="69"/>
                  </a:lnTo>
                  <a:lnTo>
                    <a:pt x="4" y="68"/>
                  </a:lnTo>
                  <a:lnTo>
                    <a:pt x="4" y="67"/>
                  </a:lnTo>
                  <a:lnTo>
                    <a:pt x="7" y="65"/>
                  </a:lnTo>
                  <a:lnTo>
                    <a:pt x="10" y="64"/>
                  </a:lnTo>
                  <a:lnTo>
                    <a:pt x="13" y="63"/>
                  </a:lnTo>
                  <a:lnTo>
                    <a:pt x="16" y="64"/>
                  </a:lnTo>
                  <a:lnTo>
                    <a:pt x="17" y="63"/>
                  </a:lnTo>
                  <a:lnTo>
                    <a:pt x="18" y="64"/>
                  </a:lnTo>
                  <a:lnTo>
                    <a:pt x="18" y="66"/>
                  </a:lnTo>
                  <a:lnTo>
                    <a:pt x="20" y="67"/>
                  </a:lnTo>
                  <a:lnTo>
                    <a:pt x="23" y="66"/>
                  </a:lnTo>
                  <a:lnTo>
                    <a:pt x="27" y="62"/>
                  </a:lnTo>
                  <a:lnTo>
                    <a:pt x="36" y="64"/>
                  </a:lnTo>
                  <a:lnTo>
                    <a:pt x="40" y="61"/>
                  </a:lnTo>
                  <a:lnTo>
                    <a:pt x="53" y="58"/>
                  </a:lnTo>
                  <a:lnTo>
                    <a:pt x="54" y="56"/>
                  </a:lnTo>
                  <a:lnTo>
                    <a:pt x="55" y="52"/>
                  </a:lnTo>
                  <a:lnTo>
                    <a:pt x="58" y="49"/>
                  </a:lnTo>
                  <a:lnTo>
                    <a:pt x="59" y="49"/>
                  </a:lnTo>
                  <a:lnTo>
                    <a:pt x="59" y="47"/>
                  </a:lnTo>
                  <a:lnTo>
                    <a:pt x="59" y="36"/>
                  </a:lnTo>
                  <a:lnTo>
                    <a:pt x="60" y="34"/>
                  </a:lnTo>
                  <a:lnTo>
                    <a:pt x="57" y="32"/>
                  </a:lnTo>
                  <a:lnTo>
                    <a:pt x="56" y="31"/>
                  </a:lnTo>
                  <a:lnTo>
                    <a:pt x="60" y="30"/>
                  </a:lnTo>
                  <a:lnTo>
                    <a:pt x="69" y="30"/>
                  </a:lnTo>
                  <a:lnTo>
                    <a:pt x="71" y="31"/>
                  </a:lnTo>
                  <a:lnTo>
                    <a:pt x="74" y="32"/>
                  </a:lnTo>
                  <a:lnTo>
                    <a:pt x="75" y="32"/>
                  </a:lnTo>
                  <a:lnTo>
                    <a:pt x="76" y="31"/>
                  </a:lnTo>
                  <a:lnTo>
                    <a:pt x="75" y="29"/>
                  </a:lnTo>
                  <a:lnTo>
                    <a:pt x="81" y="15"/>
                  </a:lnTo>
                  <a:lnTo>
                    <a:pt x="82" y="15"/>
                  </a:lnTo>
                  <a:lnTo>
                    <a:pt x="89" y="18"/>
                  </a:lnTo>
                  <a:lnTo>
                    <a:pt x="92" y="18"/>
                  </a:lnTo>
                  <a:lnTo>
                    <a:pt x="93" y="19"/>
                  </a:lnTo>
                  <a:lnTo>
                    <a:pt x="99" y="17"/>
                  </a:lnTo>
                  <a:lnTo>
                    <a:pt x="100" y="8"/>
                  </a:lnTo>
                  <a:lnTo>
                    <a:pt x="103" y="6"/>
                  </a:lnTo>
                  <a:lnTo>
                    <a:pt x="106" y="6"/>
                  </a:lnTo>
                  <a:lnTo>
                    <a:pt x="108" y="3"/>
                  </a:lnTo>
                  <a:lnTo>
                    <a:pt x="109" y="1"/>
                  </a:lnTo>
                  <a:lnTo>
                    <a:pt x="111" y="0"/>
                  </a:lnTo>
                  <a:lnTo>
                    <a:pt x="115" y="1"/>
                  </a:lnTo>
                  <a:lnTo>
                    <a:pt x="115" y="1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重庆">
              <a:hlinkClick r:id="" action="ppaction://macro?name=Slide1.重庆_click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D978D068-485E-4BAB-BDC2-3DA48127A695}"/>
                </a:ext>
              </a:extLst>
            </p:cNvPr>
            <p:cNvSpPr>
              <a:spLocks noChangeAspect="1"/>
            </p:cNvSpPr>
            <p:nvPr/>
          </p:nvSpPr>
          <p:spPr bwMode="auto">
            <a:xfrm rot="180000">
              <a:off x="2562566" y="3305992"/>
              <a:ext cx="373467" cy="369269"/>
            </a:xfrm>
            <a:custGeom>
              <a:avLst/>
              <a:gdLst>
                <a:gd name="T0" fmla="*/ 7 w 40"/>
                <a:gd name="T1" fmla="*/ 30 h 37"/>
                <a:gd name="T2" fmla="*/ 7 w 40"/>
                <a:gd name="T3" fmla="*/ 30 h 37"/>
                <a:gd name="T4" fmla="*/ 5 w 40"/>
                <a:gd name="T5" fmla="*/ 29 h 37"/>
                <a:gd name="T6" fmla="*/ 3 w 40"/>
                <a:gd name="T7" fmla="*/ 28 h 37"/>
                <a:gd name="T8" fmla="*/ 2 w 40"/>
                <a:gd name="T9" fmla="*/ 26 h 37"/>
                <a:gd name="T10" fmla="*/ 0 w 40"/>
                <a:gd name="T11" fmla="*/ 25 h 37"/>
                <a:gd name="T12" fmla="*/ 1 w 40"/>
                <a:gd name="T13" fmla="*/ 24 h 37"/>
                <a:gd name="T14" fmla="*/ 3 w 40"/>
                <a:gd name="T15" fmla="*/ 22 h 37"/>
                <a:gd name="T16" fmla="*/ 3 w 40"/>
                <a:gd name="T17" fmla="*/ 17 h 37"/>
                <a:gd name="T18" fmla="*/ 4 w 40"/>
                <a:gd name="T19" fmla="*/ 17 h 37"/>
                <a:gd name="T20" fmla="*/ 6 w 40"/>
                <a:gd name="T21" fmla="*/ 16 h 37"/>
                <a:gd name="T22" fmla="*/ 8 w 40"/>
                <a:gd name="T23" fmla="*/ 18 h 37"/>
                <a:gd name="T24" fmla="*/ 10 w 40"/>
                <a:gd name="T25" fmla="*/ 17 h 37"/>
                <a:gd name="T26" fmla="*/ 12 w 40"/>
                <a:gd name="T27" fmla="*/ 19 h 37"/>
                <a:gd name="T28" fmla="*/ 15 w 40"/>
                <a:gd name="T29" fmla="*/ 19 h 37"/>
                <a:gd name="T30" fmla="*/ 15 w 40"/>
                <a:gd name="T31" fmla="*/ 18 h 37"/>
                <a:gd name="T32" fmla="*/ 18 w 40"/>
                <a:gd name="T33" fmla="*/ 16 h 37"/>
                <a:gd name="T34" fmla="*/ 19 w 40"/>
                <a:gd name="T35" fmla="*/ 13 h 37"/>
                <a:gd name="T36" fmla="*/ 21 w 40"/>
                <a:gd name="T37" fmla="*/ 12 h 37"/>
                <a:gd name="T38" fmla="*/ 23 w 40"/>
                <a:gd name="T39" fmla="*/ 11 h 37"/>
                <a:gd name="T40" fmla="*/ 24 w 40"/>
                <a:gd name="T41" fmla="*/ 9 h 37"/>
                <a:gd name="T42" fmla="*/ 25 w 40"/>
                <a:gd name="T43" fmla="*/ 7 h 37"/>
                <a:gd name="T44" fmla="*/ 26 w 40"/>
                <a:gd name="T45" fmla="*/ 5 h 37"/>
                <a:gd name="T46" fmla="*/ 26 w 40"/>
                <a:gd name="T47" fmla="*/ 2 h 37"/>
                <a:gd name="T48" fmla="*/ 25 w 40"/>
                <a:gd name="T49" fmla="*/ 0 h 37"/>
                <a:gd name="T50" fmla="*/ 31 w 40"/>
                <a:gd name="T51" fmla="*/ 2 h 37"/>
                <a:gd name="T52" fmla="*/ 32 w 40"/>
                <a:gd name="T53" fmla="*/ 3 h 37"/>
                <a:gd name="T54" fmla="*/ 35 w 40"/>
                <a:gd name="T55" fmla="*/ 3 h 37"/>
                <a:gd name="T56" fmla="*/ 37 w 40"/>
                <a:gd name="T57" fmla="*/ 3 h 37"/>
                <a:gd name="T58" fmla="*/ 39 w 40"/>
                <a:gd name="T59" fmla="*/ 5 h 37"/>
                <a:gd name="T60" fmla="*/ 40 w 40"/>
                <a:gd name="T61" fmla="*/ 10 h 37"/>
                <a:gd name="T62" fmla="*/ 39 w 40"/>
                <a:gd name="T63" fmla="*/ 12 h 37"/>
                <a:gd name="T64" fmla="*/ 38 w 40"/>
                <a:gd name="T65" fmla="*/ 12 h 37"/>
                <a:gd name="T66" fmla="*/ 34 w 40"/>
                <a:gd name="T67" fmla="*/ 14 h 37"/>
                <a:gd name="T68" fmla="*/ 28 w 40"/>
                <a:gd name="T69" fmla="*/ 15 h 37"/>
                <a:gd name="T70" fmla="*/ 26 w 40"/>
                <a:gd name="T71" fmla="*/ 17 h 37"/>
                <a:gd name="T72" fmla="*/ 28 w 40"/>
                <a:gd name="T73" fmla="*/ 19 h 37"/>
                <a:gd name="T74" fmla="*/ 28 w 40"/>
                <a:gd name="T75" fmla="*/ 22 h 37"/>
                <a:gd name="T76" fmla="*/ 29 w 40"/>
                <a:gd name="T77" fmla="*/ 23 h 37"/>
                <a:gd name="T78" fmla="*/ 34 w 40"/>
                <a:gd name="T79" fmla="*/ 28 h 37"/>
                <a:gd name="T80" fmla="*/ 34 w 40"/>
                <a:gd name="T81" fmla="*/ 35 h 37"/>
                <a:gd name="T82" fmla="*/ 31 w 40"/>
                <a:gd name="T83" fmla="*/ 37 h 37"/>
                <a:gd name="T84" fmla="*/ 29 w 40"/>
                <a:gd name="T85" fmla="*/ 34 h 37"/>
                <a:gd name="T86" fmla="*/ 26 w 40"/>
                <a:gd name="T87" fmla="*/ 31 h 37"/>
                <a:gd name="T88" fmla="*/ 26 w 40"/>
                <a:gd name="T89" fmla="*/ 29 h 37"/>
                <a:gd name="T90" fmla="*/ 24 w 40"/>
                <a:gd name="T91" fmla="*/ 29 h 37"/>
                <a:gd name="T92" fmla="*/ 22 w 40"/>
                <a:gd name="T93" fmla="*/ 30 h 37"/>
                <a:gd name="T94" fmla="*/ 19 w 40"/>
                <a:gd name="T95" fmla="*/ 28 h 37"/>
                <a:gd name="T96" fmla="*/ 17 w 40"/>
                <a:gd name="T97" fmla="*/ 32 h 37"/>
                <a:gd name="T98" fmla="*/ 15 w 40"/>
                <a:gd name="T99" fmla="*/ 32 h 37"/>
                <a:gd name="T100" fmla="*/ 13 w 40"/>
                <a:gd name="T101" fmla="*/ 35 h 37"/>
                <a:gd name="T102" fmla="*/ 11 w 40"/>
                <a:gd name="T103" fmla="*/ 34 h 37"/>
                <a:gd name="T104" fmla="*/ 9 w 40"/>
                <a:gd name="T105" fmla="*/ 35 h 37"/>
                <a:gd name="T106" fmla="*/ 6 w 40"/>
                <a:gd name="T107" fmla="*/ 33 h 37"/>
                <a:gd name="T108" fmla="*/ 7 w 40"/>
                <a:gd name="T10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37">
                  <a:moveTo>
                    <a:pt x="7" y="30"/>
                  </a:moveTo>
                  <a:lnTo>
                    <a:pt x="7" y="30"/>
                  </a:lnTo>
                  <a:lnTo>
                    <a:pt x="5" y="29"/>
                  </a:lnTo>
                  <a:lnTo>
                    <a:pt x="3" y="28"/>
                  </a:lnTo>
                  <a:lnTo>
                    <a:pt x="2" y="26"/>
                  </a:lnTo>
                  <a:lnTo>
                    <a:pt x="0" y="25"/>
                  </a:lnTo>
                  <a:lnTo>
                    <a:pt x="1" y="24"/>
                  </a:lnTo>
                  <a:lnTo>
                    <a:pt x="3" y="22"/>
                  </a:lnTo>
                  <a:lnTo>
                    <a:pt x="3" y="17"/>
                  </a:lnTo>
                  <a:lnTo>
                    <a:pt x="4" y="17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0" y="17"/>
                  </a:lnTo>
                  <a:lnTo>
                    <a:pt x="12" y="19"/>
                  </a:lnTo>
                  <a:lnTo>
                    <a:pt x="15" y="19"/>
                  </a:lnTo>
                  <a:lnTo>
                    <a:pt x="15" y="18"/>
                  </a:lnTo>
                  <a:lnTo>
                    <a:pt x="18" y="16"/>
                  </a:lnTo>
                  <a:lnTo>
                    <a:pt x="19" y="13"/>
                  </a:lnTo>
                  <a:lnTo>
                    <a:pt x="21" y="12"/>
                  </a:lnTo>
                  <a:lnTo>
                    <a:pt x="23" y="11"/>
                  </a:lnTo>
                  <a:lnTo>
                    <a:pt x="24" y="9"/>
                  </a:lnTo>
                  <a:lnTo>
                    <a:pt x="25" y="7"/>
                  </a:lnTo>
                  <a:lnTo>
                    <a:pt x="26" y="5"/>
                  </a:lnTo>
                  <a:lnTo>
                    <a:pt x="26" y="2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32" y="3"/>
                  </a:lnTo>
                  <a:lnTo>
                    <a:pt x="35" y="3"/>
                  </a:lnTo>
                  <a:lnTo>
                    <a:pt x="37" y="3"/>
                  </a:lnTo>
                  <a:lnTo>
                    <a:pt x="39" y="5"/>
                  </a:lnTo>
                  <a:lnTo>
                    <a:pt x="40" y="10"/>
                  </a:lnTo>
                  <a:lnTo>
                    <a:pt x="39" y="12"/>
                  </a:lnTo>
                  <a:lnTo>
                    <a:pt x="38" y="12"/>
                  </a:lnTo>
                  <a:lnTo>
                    <a:pt x="34" y="14"/>
                  </a:lnTo>
                  <a:lnTo>
                    <a:pt x="28" y="15"/>
                  </a:lnTo>
                  <a:lnTo>
                    <a:pt x="26" y="17"/>
                  </a:lnTo>
                  <a:lnTo>
                    <a:pt x="28" y="19"/>
                  </a:lnTo>
                  <a:lnTo>
                    <a:pt x="28" y="22"/>
                  </a:lnTo>
                  <a:lnTo>
                    <a:pt x="29" y="23"/>
                  </a:lnTo>
                  <a:lnTo>
                    <a:pt x="34" y="28"/>
                  </a:lnTo>
                  <a:lnTo>
                    <a:pt x="34" y="35"/>
                  </a:lnTo>
                  <a:lnTo>
                    <a:pt x="31" y="37"/>
                  </a:lnTo>
                  <a:lnTo>
                    <a:pt x="29" y="34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22" y="30"/>
                  </a:lnTo>
                  <a:lnTo>
                    <a:pt x="19" y="28"/>
                  </a:lnTo>
                  <a:lnTo>
                    <a:pt x="17" y="32"/>
                  </a:lnTo>
                  <a:lnTo>
                    <a:pt x="15" y="32"/>
                  </a:lnTo>
                  <a:lnTo>
                    <a:pt x="13" y="35"/>
                  </a:lnTo>
                  <a:lnTo>
                    <a:pt x="11" y="34"/>
                  </a:lnTo>
                  <a:lnTo>
                    <a:pt x="9" y="35"/>
                  </a:lnTo>
                  <a:lnTo>
                    <a:pt x="6" y="33"/>
                  </a:lnTo>
                  <a:lnTo>
                    <a:pt x="7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6" name="吉林">
            <a:hlinkClick r:id="" action="ppaction://macro?name=Slide1.吉林_click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06808E6-802B-47EB-8D62-2FF12A7B7A4F}"/>
              </a:ext>
            </a:extLst>
          </p:cNvPr>
          <p:cNvSpPr>
            <a:spLocks noChangeAspect="1"/>
          </p:cNvSpPr>
          <p:nvPr/>
        </p:nvSpPr>
        <p:spPr bwMode="auto">
          <a:xfrm rot="180000">
            <a:off x="6663855" y="1486642"/>
            <a:ext cx="863571" cy="613553"/>
          </a:xfrm>
          <a:custGeom>
            <a:avLst/>
            <a:gdLst>
              <a:gd name="T0" fmla="*/ 578 w 597"/>
              <a:gd name="T1" fmla="*/ 113 h 407"/>
              <a:gd name="T2" fmla="*/ 532 w 597"/>
              <a:gd name="T3" fmla="*/ 104 h 407"/>
              <a:gd name="T4" fmla="*/ 514 w 597"/>
              <a:gd name="T5" fmla="*/ 101 h 407"/>
              <a:gd name="T6" fmla="*/ 471 w 597"/>
              <a:gd name="T7" fmla="*/ 125 h 407"/>
              <a:gd name="T8" fmla="*/ 453 w 597"/>
              <a:gd name="T9" fmla="*/ 135 h 407"/>
              <a:gd name="T10" fmla="*/ 417 w 597"/>
              <a:gd name="T11" fmla="*/ 108 h 407"/>
              <a:gd name="T12" fmla="*/ 385 w 597"/>
              <a:gd name="T13" fmla="*/ 81 h 407"/>
              <a:gd name="T14" fmla="*/ 380 w 597"/>
              <a:gd name="T15" fmla="*/ 119 h 407"/>
              <a:gd name="T16" fmla="*/ 347 w 597"/>
              <a:gd name="T17" fmla="*/ 81 h 407"/>
              <a:gd name="T18" fmla="*/ 318 w 597"/>
              <a:gd name="T19" fmla="*/ 53 h 407"/>
              <a:gd name="T20" fmla="*/ 259 w 597"/>
              <a:gd name="T21" fmla="*/ 53 h 407"/>
              <a:gd name="T22" fmla="*/ 226 w 597"/>
              <a:gd name="T23" fmla="*/ 31 h 407"/>
              <a:gd name="T24" fmla="*/ 183 w 597"/>
              <a:gd name="T25" fmla="*/ 45 h 407"/>
              <a:gd name="T26" fmla="*/ 137 w 597"/>
              <a:gd name="T27" fmla="*/ 34 h 407"/>
              <a:gd name="T28" fmla="*/ 74 w 597"/>
              <a:gd name="T29" fmla="*/ 8 h 407"/>
              <a:gd name="T30" fmla="*/ 55 w 597"/>
              <a:gd name="T31" fmla="*/ 51 h 407"/>
              <a:gd name="T32" fmla="*/ 0 w 597"/>
              <a:gd name="T33" fmla="*/ 53 h 407"/>
              <a:gd name="T34" fmla="*/ 29 w 597"/>
              <a:gd name="T35" fmla="*/ 82 h 407"/>
              <a:gd name="T36" fmla="*/ 34 w 597"/>
              <a:gd name="T37" fmla="*/ 133 h 407"/>
              <a:gd name="T38" fmla="*/ 50 w 597"/>
              <a:gd name="T39" fmla="*/ 175 h 407"/>
              <a:gd name="T40" fmla="*/ 98 w 597"/>
              <a:gd name="T41" fmla="*/ 149 h 407"/>
              <a:gd name="T42" fmla="*/ 137 w 597"/>
              <a:gd name="T43" fmla="*/ 224 h 407"/>
              <a:gd name="T44" fmla="*/ 159 w 597"/>
              <a:gd name="T45" fmla="*/ 226 h 407"/>
              <a:gd name="T46" fmla="*/ 213 w 597"/>
              <a:gd name="T47" fmla="*/ 261 h 407"/>
              <a:gd name="T48" fmla="*/ 226 w 597"/>
              <a:gd name="T49" fmla="*/ 242 h 407"/>
              <a:gd name="T50" fmla="*/ 283 w 597"/>
              <a:gd name="T51" fmla="*/ 342 h 407"/>
              <a:gd name="T52" fmla="*/ 315 w 597"/>
              <a:gd name="T53" fmla="*/ 406 h 407"/>
              <a:gd name="T54" fmla="*/ 365 w 597"/>
              <a:gd name="T55" fmla="*/ 322 h 407"/>
              <a:gd name="T56" fmla="*/ 403 w 597"/>
              <a:gd name="T57" fmla="*/ 333 h 407"/>
              <a:gd name="T58" fmla="*/ 460 w 597"/>
              <a:gd name="T59" fmla="*/ 315 h 407"/>
              <a:gd name="T60" fmla="*/ 445 w 597"/>
              <a:gd name="T61" fmla="*/ 276 h 407"/>
              <a:gd name="T62" fmla="*/ 500 w 597"/>
              <a:gd name="T63" fmla="*/ 231 h 407"/>
              <a:gd name="T64" fmla="*/ 523 w 597"/>
              <a:gd name="T65" fmla="*/ 191 h 407"/>
              <a:gd name="T66" fmla="*/ 541 w 597"/>
              <a:gd name="T67" fmla="*/ 167 h 407"/>
              <a:gd name="T68" fmla="*/ 562 w 597"/>
              <a:gd name="T69" fmla="*/ 188 h 407"/>
              <a:gd name="T70" fmla="*/ 596 w 597"/>
              <a:gd name="T71" fmla="*/ 122 h 407"/>
              <a:gd name="T72" fmla="*/ 591 w 597"/>
              <a:gd name="T73" fmla="*/ 115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7" h="407">
                <a:moveTo>
                  <a:pt x="591" y="115"/>
                </a:moveTo>
                <a:lnTo>
                  <a:pt x="578" y="113"/>
                </a:lnTo>
                <a:lnTo>
                  <a:pt x="561" y="113"/>
                </a:lnTo>
                <a:lnTo>
                  <a:pt x="532" y="104"/>
                </a:lnTo>
                <a:lnTo>
                  <a:pt x="523" y="87"/>
                </a:lnTo>
                <a:lnTo>
                  <a:pt x="514" y="101"/>
                </a:lnTo>
                <a:lnTo>
                  <a:pt x="500" y="92"/>
                </a:lnTo>
                <a:lnTo>
                  <a:pt x="471" y="125"/>
                </a:lnTo>
                <a:lnTo>
                  <a:pt x="465" y="133"/>
                </a:lnTo>
                <a:lnTo>
                  <a:pt x="453" y="135"/>
                </a:lnTo>
                <a:lnTo>
                  <a:pt x="434" y="116"/>
                </a:lnTo>
                <a:lnTo>
                  <a:pt x="417" y="108"/>
                </a:lnTo>
                <a:lnTo>
                  <a:pt x="399" y="72"/>
                </a:lnTo>
                <a:lnTo>
                  <a:pt x="385" y="81"/>
                </a:lnTo>
                <a:lnTo>
                  <a:pt x="390" y="113"/>
                </a:lnTo>
                <a:lnTo>
                  <a:pt x="380" y="119"/>
                </a:lnTo>
                <a:lnTo>
                  <a:pt x="357" y="93"/>
                </a:lnTo>
                <a:lnTo>
                  <a:pt x="347" y="81"/>
                </a:lnTo>
                <a:lnTo>
                  <a:pt x="329" y="81"/>
                </a:lnTo>
                <a:lnTo>
                  <a:pt x="318" y="53"/>
                </a:lnTo>
                <a:lnTo>
                  <a:pt x="294" y="40"/>
                </a:lnTo>
                <a:lnTo>
                  <a:pt x="259" y="53"/>
                </a:lnTo>
                <a:lnTo>
                  <a:pt x="246" y="51"/>
                </a:lnTo>
                <a:lnTo>
                  <a:pt x="226" y="31"/>
                </a:lnTo>
                <a:lnTo>
                  <a:pt x="199" y="45"/>
                </a:lnTo>
                <a:lnTo>
                  <a:pt x="183" y="45"/>
                </a:lnTo>
                <a:lnTo>
                  <a:pt x="165" y="55"/>
                </a:lnTo>
                <a:lnTo>
                  <a:pt x="137" y="34"/>
                </a:lnTo>
                <a:lnTo>
                  <a:pt x="118" y="0"/>
                </a:lnTo>
                <a:lnTo>
                  <a:pt x="74" y="8"/>
                </a:lnTo>
                <a:lnTo>
                  <a:pt x="58" y="29"/>
                </a:lnTo>
                <a:lnTo>
                  <a:pt x="55" y="51"/>
                </a:lnTo>
                <a:lnTo>
                  <a:pt x="7" y="37"/>
                </a:lnTo>
                <a:lnTo>
                  <a:pt x="0" y="53"/>
                </a:lnTo>
                <a:lnTo>
                  <a:pt x="3" y="63"/>
                </a:lnTo>
                <a:lnTo>
                  <a:pt x="29" y="82"/>
                </a:lnTo>
                <a:lnTo>
                  <a:pt x="29" y="108"/>
                </a:lnTo>
                <a:lnTo>
                  <a:pt x="34" y="133"/>
                </a:lnTo>
                <a:lnTo>
                  <a:pt x="48" y="156"/>
                </a:lnTo>
                <a:lnTo>
                  <a:pt x="50" y="175"/>
                </a:lnTo>
                <a:lnTo>
                  <a:pt x="61" y="184"/>
                </a:lnTo>
                <a:lnTo>
                  <a:pt x="98" y="149"/>
                </a:lnTo>
                <a:lnTo>
                  <a:pt x="137" y="197"/>
                </a:lnTo>
                <a:lnTo>
                  <a:pt x="137" y="224"/>
                </a:lnTo>
                <a:lnTo>
                  <a:pt x="157" y="236"/>
                </a:lnTo>
                <a:lnTo>
                  <a:pt x="159" y="226"/>
                </a:lnTo>
                <a:lnTo>
                  <a:pt x="190" y="236"/>
                </a:lnTo>
                <a:lnTo>
                  <a:pt x="213" y="261"/>
                </a:lnTo>
                <a:lnTo>
                  <a:pt x="224" y="250"/>
                </a:lnTo>
                <a:lnTo>
                  <a:pt x="226" y="242"/>
                </a:lnTo>
                <a:lnTo>
                  <a:pt x="279" y="315"/>
                </a:lnTo>
                <a:lnTo>
                  <a:pt x="283" y="342"/>
                </a:lnTo>
                <a:lnTo>
                  <a:pt x="312" y="376"/>
                </a:lnTo>
                <a:lnTo>
                  <a:pt x="315" y="406"/>
                </a:lnTo>
                <a:lnTo>
                  <a:pt x="342" y="391"/>
                </a:lnTo>
                <a:lnTo>
                  <a:pt x="365" y="322"/>
                </a:lnTo>
                <a:lnTo>
                  <a:pt x="377" y="318"/>
                </a:lnTo>
                <a:lnTo>
                  <a:pt x="403" y="333"/>
                </a:lnTo>
                <a:lnTo>
                  <a:pt x="445" y="328"/>
                </a:lnTo>
                <a:lnTo>
                  <a:pt x="460" y="315"/>
                </a:lnTo>
                <a:lnTo>
                  <a:pt x="440" y="284"/>
                </a:lnTo>
                <a:lnTo>
                  <a:pt x="445" y="276"/>
                </a:lnTo>
                <a:lnTo>
                  <a:pt x="484" y="263"/>
                </a:lnTo>
                <a:lnTo>
                  <a:pt x="500" y="231"/>
                </a:lnTo>
                <a:lnTo>
                  <a:pt x="522" y="222"/>
                </a:lnTo>
                <a:lnTo>
                  <a:pt x="523" y="191"/>
                </a:lnTo>
                <a:lnTo>
                  <a:pt x="529" y="171"/>
                </a:lnTo>
                <a:lnTo>
                  <a:pt x="541" y="167"/>
                </a:lnTo>
                <a:lnTo>
                  <a:pt x="551" y="178"/>
                </a:lnTo>
                <a:lnTo>
                  <a:pt x="562" y="188"/>
                </a:lnTo>
                <a:lnTo>
                  <a:pt x="589" y="151"/>
                </a:lnTo>
                <a:lnTo>
                  <a:pt x="596" y="122"/>
                </a:lnTo>
                <a:lnTo>
                  <a:pt x="591" y="115"/>
                </a:lnTo>
                <a:lnTo>
                  <a:pt x="591" y="115"/>
                </a:lnTo>
              </a:path>
            </a:pathLst>
          </a:custGeom>
          <a:solidFill>
            <a:srgbClr val="EEAF2B"/>
          </a:solidFill>
          <a:ln w="317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山西">
            <a:hlinkClick r:id="" action="ppaction://macro?name=Slide1.山西_click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DDAAAA4-B96D-4D19-8171-00BC7A6E8485}"/>
              </a:ext>
            </a:extLst>
          </p:cNvPr>
          <p:cNvSpPr>
            <a:spLocks noChangeAspect="1"/>
          </p:cNvSpPr>
          <p:nvPr/>
        </p:nvSpPr>
        <p:spPr bwMode="auto">
          <a:xfrm rot="180000">
            <a:off x="6925282" y="2667966"/>
            <a:ext cx="356644" cy="760000"/>
          </a:xfrm>
          <a:custGeom>
            <a:avLst/>
            <a:gdLst>
              <a:gd name="T0" fmla="*/ 16 w 247"/>
              <a:gd name="T1" fmla="*/ 506 h 507"/>
              <a:gd name="T2" fmla="*/ 70 w 247"/>
              <a:gd name="T3" fmla="*/ 492 h 507"/>
              <a:gd name="T4" fmla="*/ 136 w 247"/>
              <a:gd name="T5" fmla="*/ 446 h 507"/>
              <a:gd name="T6" fmla="*/ 184 w 247"/>
              <a:gd name="T7" fmla="*/ 436 h 507"/>
              <a:gd name="T8" fmla="*/ 219 w 247"/>
              <a:gd name="T9" fmla="*/ 408 h 507"/>
              <a:gd name="T10" fmla="*/ 224 w 247"/>
              <a:gd name="T11" fmla="*/ 347 h 507"/>
              <a:gd name="T12" fmla="*/ 206 w 247"/>
              <a:gd name="T13" fmla="*/ 326 h 507"/>
              <a:gd name="T14" fmla="*/ 212 w 247"/>
              <a:gd name="T15" fmla="*/ 307 h 507"/>
              <a:gd name="T16" fmla="*/ 224 w 247"/>
              <a:gd name="T17" fmla="*/ 290 h 507"/>
              <a:gd name="T18" fmla="*/ 227 w 247"/>
              <a:gd name="T19" fmla="*/ 265 h 507"/>
              <a:gd name="T20" fmla="*/ 238 w 247"/>
              <a:gd name="T21" fmla="*/ 246 h 507"/>
              <a:gd name="T22" fmla="*/ 219 w 247"/>
              <a:gd name="T23" fmla="*/ 209 h 507"/>
              <a:gd name="T24" fmla="*/ 193 w 247"/>
              <a:gd name="T25" fmla="*/ 179 h 507"/>
              <a:gd name="T26" fmla="*/ 208 w 247"/>
              <a:gd name="T27" fmla="*/ 132 h 507"/>
              <a:gd name="T28" fmla="*/ 240 w 247"/>
              <a:gd name="T29" fmla="*/ 110 h 507"/>
              <a:gd name="T30" fmla="*/ 246 w 247"/>
              <a:gd name="T31" fmla="*/ 80 h 507"/>
              <a:gd name="T32" fmla="*/ 232 w 247"/>
              <a:gd name="T33" fmla="*/ 52 h 507"/>
              <a:gd name="T34" fmla="*/ 232 w 247"/>
              <a:gd name="T35" fmla="*/ 18 h 507"/>
              <a:gd name="T36" fmla="*/ 212 w 247"/>
              <a:gd name="T37" fmla="*/ 0 h 507"/>
              <a:gd name="T38" fmla="*/ 165 w 247"/>
              <a:gd name="T39" fmla="*/ 24 h 507"/>
              <a:gd name="T40" fmla="*/ 157 w 247"/>
              <a:gd name="T41" fmla="*/ 17 h 507"/>
              <a:gd name="T42" fmla="*/ 131 w 247"/>
              <a:gd name="T43" fmla="*/ 34 h 507"/>
              <a:gd name="T44" fmla="*/ 111 w 247"/>
              <a:gd name="T45" fmla="*/ 33 h 507"/>
              <a:gd name="T46" fmla="*/ 70 w 247"/>
              <a:gd name="T47" fmla="*/ 92 h 507"/>
              <a:gd name="T48" fmla="*/ 56 w 247"/>
              <a:gd name="T49" fmla="*/ 92 h 507"/>
              <a:gd name="T50" fmla="*/ 35 w 247"/>
              <a:gd name="T51" fmla="*/ 110 h 507"/>
              <a:gd name="T52" fmla="*/ 36 w 247"/>
              <a:gd name="T53" fmla="*/ 137 h 507"/>
              <a:gd name="T54" fmla="*/ 25 w 247"/>
              <a:gd name="T55" fmla="*/ 159 h 507"/>
              <a:gd name="T56" fmla="*/ 22 w 247"/>
              <a:gd name="T57" fmla="*/ 188 h 507"/>
              <a:gd name="T58" fmla="*/ 2 w 247"/>
              <a:gd name="T59" fmla="*/ 220 h 507"/>
              <a:gd name="T60" fmla="*/ 24 w 247"/>
              <a:gd name="T61" fmla="*/ 265 h 507"/>
              <a:gd name="T62" fmla="*/ 16 w 247"/>
              <a:gd name="T63" fmla="*/ 290 h 507"/>
              <a:gd name="T64" fmla="*/ 0 w 247"/>
              <a:gd name="T65" fmla="*/ 317 h 507"/>
              <a:gd name="T66" fmla="*/ 24 w 247"/>
              <a:gd name="T67" fmla="*/ 427 h 507"/>
              <a:gd name="T68" fmla="*/ 7 w 247"/>
              <a:gd name="T69" fmla="*/ 484 h 507"/>
              <a:gd name="T70" fmla="*/ 16 w 247"/>
              <a:gd name="T71" fmla="*/ 506 h 507"/>
              <a:gd name="T72" fmla="*/ 16 w 247"/>
              <a:gd name="T73" fmla="*/ 506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7" h="507">
                <a:moveTo>
                  <a:pt x="16" y="506"/>
                </a:moveTo>
                <a:lnTo>
                  <a:pt x="70" y="492"/>
                </a:lnTo>
                <a:lnTo>
                  <a:pt x="136" y="446"/>
                </a:lnTo>
                <a:lnTo>
                  <a:pt x="184" y="436"/>
                </a:lnTo>
                <a:lnTo>
                  <a:pt x="219" y="408"/>
                </a:lnTo>
                <a:lnTo>
                  <a:pt x="224" y="347"/>
                </a:lnTo>
                <a:lnTo>
                  <a:pt x="206" y="326"/>
                </a:lnTo>
                <a:lnTo>
                  <a:pt x="212" y="307"/>
                </a:lnTo>
                <a:lnTo>
                  <a:pt x="224" y="290"/>
                </a:lnTo>
                <a:lnTo>
                  <a:pt x="227" y="265"/>
                </a:lnTo>
                <a:lnTo>
                  <a:pt x="238" y="246"/>
                </a:lnTo>
                <a:lnTo>
                  <a:pt x="219" y="209"/>
                </a:lnTo>
                <a:lnTo>
                  <a:pt x="193" y="179"/>
                </a:lnTo>
                <a:lnTo>
                  <a:pt x="208" y="132"/>
                </a:lnTo>
                <a:lnTo>
                  <a:pt x="240" y="110"/>
                </a:lnTo>
                <a:lnTo>
                  <a:pt x="246" y="80"/>
                </a:lnTo>
                <a:lnTo>
                  <a:pt x="232" y="52"/>
                </a:lnTo>
                <a:lnTo>
                  <a:pt x="232" y="18"/>
                </a:lnTo>
                <a:lnTo>
                  <a:pt x="212" y="0"/>
                </a:lnTo>
                <a:lnTo>
                  <a:pt x="165" y="24"/>
                </a:lnTo>
                <a:lnTo>
                  <a:pt x="157" y="17"/>
                </a:lnTo>
                <a:lnTo>
                  <a:pt x="131" y="34"/>
                </a:lnTo>
                <a:lnTo>
                  <a:pt x="111" y="33"/>
                </a:lnTo>
                <a:lnTo>
                  <a:pt x="70" y="92"/>
                </a:lnTo>
                <a:lnTo>
                  <a:pt x="56" y="92"/>
                </a:lnTo>
                <a:lnTo>
                  <a:pt x="35" y="110"/>
                </a:lnTo>
                <a:lnTo>
                  <a:pt x="36" y="137"/>
                </a:lnTo>
                <a:lnTo>
                  <a:pt x="25" y="159"/>
                </a:lnTo>
                <a:lnTo>
                  <a:pt x="22" y="188"/>
                </a:lnTo>
                <a:lnTo>
                  <a:pt x="2" y="220"/>
                </a:lnTo>
                <a:lnTo>
                  <a:pt x="24" y="265"/>
                </a:lnTo>
                <a:lnTo>
                  <a:pt x="16" y="290"/>
                </a:lnTo>
                <a:lnTo>
                  <a:pt x="0" y="317"/>
                </a:lnTo>
                <a:lnTo>
                  <a:pt x="24" y="427"/>
                </a:lnTo>
                <a:lnTo>
                  <a:pt x="7" y="484"/>
                </a:lnTo>
                <a:lnTo>
                  <a:pt x="16" y="506"/>
                </a:lnTo>
                <a:lnTo>
                  <a:pt x="16" y="506"/>
                </a:lnTo>
              </a:path>
            </a:pathLst>
          </a:custGeom>
          <a:solidFill>
            <a:srgbClr val="EEAF2B"/>
          </a:solidFill>
          <a:ln w="317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福建">
            <a:hlinkClick r:id="" action="ppaction://macro?name=Slide1.福建_click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1436584-FFF2-4DFD-866C-A6DB0A26A4B6}"/>
              </a:ext>
            </a:extLst>
          </p:cNvPr>
          <p:cNvSpPr>
            <a:spLocks noChangeAspect="1"/>
          </p:cNvSpPr>
          <p:nvPr/>
        </p:nvSpPr>
        <p:spPr bwMode="auto">
          <a:xfrm rot="180000">
            <a:off x="6853947" y="4001940"/>
            <a:ext cx="448608" cy="585780"/>
          </a:xfrm>
          <a:custGeom>
            <a:avLst/>
            <a:gdLst>
              <a:gd name="T0" fmla="*/ 0 w 309"/>
              <a:gd name="T1" fmla="*/ 299 h 389"/>
              <a:gd name="T2" fmla="*/ 11 w 309"/>
              <a:gd name="T3" fmla="*/ 232 h 389"/>
              <a:gd name="T4" fmla="*/ 22 w 309"/>
              <a:gd name="T5" fmla="*/ 214 h 389"/>
              <a:gd name="T6" fmla="*/ 26 w 309"/>
              <a:gd name="T7" fmla="*/ 195 h 389"/>
              <a:gd name="T8" fmla="*/ 41 w 309"/>
              <a:gd name="T9" fmla="*/ 168 h 389"/>
              <a:gd name="T10" fmla="*/ 33 w 309"/>
              <a:gd name="T11" fmla="*/ 157 h 389"/>
              <a:gd name="T12" fmla="*/ 35 w 309"/>
              <a:gd name="T13" fmla="*/ 134 h 389"/>
              <a:gd name="T14" fmla="*/ 66 w 309"/>
              <a:gd name="T15" fmla="*/ 98 h 389"/>
              <a:gd name="T16" fmla="*/ 63 w 309"/>
              <a:gd name="T17" fmla="*/ 75 h 389"/>
              <a:gd name="T18" fmla="*/ 85 w 309"/>
              <a:gd name="T19" fmla="*/ 40 h 389"/>
              <a:gd name="T20" fmla="*/ 105 w 309"/>
              <a:gd name="T21" fmla="*/ 45 h 389"/>
              <a:gd name="T22" fmla="*/ 146 w 309"/>
              <a:gd name="T23" fmla="*/ 16 h 389"/>
              <a:gd name="T24" fmla="*/ 153 w 309"/>
              <a:gd name="T25" fmla="*/ 0 h 389"/>
              <a:gd name="T26" fmla="*/ 177 w 309"/>
              <a:gd name="T27" fmla="*/ 5 h 389"/>
              <a:gd name="T28" fmla="*/ 190 w 309"/>
              <a:gd name="T29" fmla="*/ 37 h 389"/>
              <a:gd name="T30" fmla="*/ 201 w 309"/>
              <a:gd name="T31" fmla="*/ 61 h 389"/>
              <a:gd name="T32" fmla="*/ 226 w 309"/>
              <a:gd name="T33" fmla="*/ 61 h 389"/>
              <a:gd name="T34" fmla="*/ 244 w 309"/>
              <a:gd name="T35" fmla="*/ 40 h 389"/>
              <a:gd name="T36" fmla="*/ 267 w 309"/>
              <a:gd name="T37" fmla="*/ 64 h 389"/>
              <a:gd name="T38" fmla="*/ 308 w 309"/>
              <a:gd name="T39" fmla="*/ 48 h 389"/>
              <a:gd name="T40" fmla="*/ 282 w 309"/>
              <a:gd name="T41" fmla="*/ 112 h 389"/>
              <a:gd name="T42" fmla="*/ 267 w 309"/>
              <a:gd name="T43" fmla="*/ 104 h 389"/>
              <a:gd name="T44" fmla="*/ 256 w 309"/>
              <a:gd name="T45" fmla="*/ 109 h 389"/>
              <a:gd name="T46" fmla="*/ 255 w 309"/>
              <a:gd name="T47" fmla="*/ 115 h 389"/>
              <a:gd name="T48" fmla="*/ 269 w 309"/>
              <a:gd name="T49" fmla="*/ 131 h 389"/>
              <a:gd name="T50" fmla="*/ 266 w 309"/>
              <a:gd name="T51" fmla="*/ 189 h 389"/>
              <a:gd name="T52" fmla="*/ 269 w 309"/>
              <a:gd name="T53" fmla="*/ 208 h 389"/>
              <a:gd name="T54" fmla="*/ 266 w 309"/>
              <a:gd name="T55" fmla="*/ 213 h 389"/>
              <a:gd name="T56" fmla="*/ 249 w 309"/>
              <a:gd name="T57" fmla="*/ 209 h 389"/>
              <a:gd name="T58" fmla="*/ 238 w 309"/>
              <a:gd name="T59" fmla="*/ 220 h 389"/>
              <a:gd name="T60" fmla="*/ 245 w 309"/>
              <a:gd name="T61" fmla="*/ 235 h 389"/>
              <a:gd name="T62" fmla="*/ 225 w 309"/>
              <a:gd name="T63" fmla="*/ 255 h 389"/>
              <a:gd name="T64" fmla="*/ 229 w 309"/>
              <a:gd name="T65" fmla="*/ 263 h 389"/>
              <a:gd name="T66" fmla="*/ 208 w 309"/>
              <a:gd name="T67" fmla="*/ 273 h 389"/>
              <a:gd name="T68" fmla="*/ 211 w 309"/>
              <a:gd name="T69" fmla="*/ 289 h 389"/>
              <a:gd name="T70" fmla="*/ 205 w 309"/>
              <a:gd name="T71" fmla="*/ 296 h 389"/>
              <a:gd name="T72" fmla="*/ 177 w 309"/>
              <a:gd name="T73" fmla="*/ 296 h 389"/>
              <a:gd name="T74" fmla="*/ 162 w 309"/>
              <a:gd name="T75" fmla="*/ 309 h 389"/>
              <a:gd name="T76" fmla="*/ 160 w 309"/>
              <a:gd name="T77" fmla="*/ 314 h 389"/>
              <a:gd name="T78" fmla="*/ 173 w 309"/>
              <a:gd name="T79" fmla="*/ 323 h 389"/>
              <a:gd name="T80" fmla="*/ 159 w 309"/>
              <a:gd name="T81" fmla="*/ 345 h 389"/>
              <a:gd name="T82" fmla="*/ 140 w 309"/>
              <a:gd name="T83" fmla="*/ 370 h 389"/>
              <a:gd name="T84" fmla="*/ 132 w 309"/>
              <a:gd name="T85" fmla="*/ 367 h 389"/>
              <a:gd name="T86" fmla="*/ 112 w 309"/>
              <a:gd name="T87" fmla="*/ 388 h 389"/>
              <a:gd name="T88" fmla="*/ 90 w 309"/>
              <a:gd name="T89" fmla="*/ 340 h 389"/>
              <a:gd name="T90" fmla="*/ 71 w 309"/>
              <a:gd name="T91" fmla="*/ 314 h 389"/>
              <a:gd name="T92" fmla="*/ 57 w 309"/>
              <a:gd name="T93" fmla="*/ 316 h 389"/>
              <a:gd name="T94" fmla="*/ 48 w 309"/>
              <a:gd name="T95" fmla="*/ 309 h 389"/>
              <a:gd name="T96" fmla="*/ 0 w 309"/>
              <a:gd name="T97" fmla="*/ 299 h 389"/>
              <a:gd name="T98" fmla="*/ 0 w 309"/>
              <a:gd name="T99" fmla="*/ 299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09" h="389">
                <a:moveTo>
                  <a:pt x="0" y="299"/>
                </a:moveTo>
                <a:lnTo>
                  <a:pt x="11" y="232"/>
                </a:lnTo>
                <a:lnTo>
                  <a:pt x="22" y="214"/>
                </a:lnTo>
                <a:lnTo>
                  <a:pt x="26" y="195"/>
                </a:lnTo>
                <a:lnTo>
                  <a:pt x="41" y="168"/>
                </a:lnTo>
                <a:lnTo>
                  <a:pt x="33" y="157"/>
                </a:lnTo>
                <a:lnTo>
                  <a:pt x="35" y="134"/>
                </a:lnTo>
                <a:lnTo>
                  <a:pt x="66" y="98"/>
                </a:lnTo>
                <a:lnTo>
                  <a:pt x="63" y="75"/>
                </a:lnTo>
                <a:lnTo>
                  <a:pt x="85" y="40"/>
                </a:lnTo>
                <a:lnTo>
                  <a:pt x="105" y="45"/>
                </a:lnTo>
                <a:lnTo>
                  <a:pt x="146" y="16"/>
                </a:lnTo>
                <a:lnTo>
                  <a:pt x="153" y="0"/>
                </a:lnTo>
                <a:lnTo>
                  <a:pt x="177" y="5"/>
                </a:lnTo>
                <a:lnTo>
                  <a:pt x="190" y="37"/>
                </a:lnTo>
                <a:lnTo>
                  <a:pt x="201" y="61"/>
                </a:lnTo>
                <a:lnTo>
                  <a:pt x="226" y="61"/>
                </a:lnTo>
                <a:lnTo>
                  <a:pt x="244" y="40"/>
                </a:lnTo>
                <a:lnTo>
                  <a:pt x="267" y="64"/>
                </a:lnTo>
                <a:lnTo>
                  <a:pt x="308" y="48"/>
                </a:lnTo>
                <a:lnTo>
                  <a:pt x="282" y="112"/>
                </a:lnTo>
                <a:lnTo>
                  <a:pt x="267" y="104"/>
                </a:lnTo>
                <a:lnTo>
                  <a:pt x="256" y="109"/>
                </a:lnTo>
                <a:lnTo>
                  <a:pt x="255" y="115"/>
                </a:lnTo>
                <a:lnTo>
                  <a:pt x="269" y="131"/>
                </a:lnTo>
                <a:lnTo>
                  <a:pt x="266" y="189"/>
                </a:lnTo>
                <a:lnTo>
                  <a:pt x="269" y="208"/>
                </a:lnTo>
                <a:lnTo>
                  <a:pt x="266" y="213"/>
                </a:lnTo>
                <a:lnTo>
                  <a:pt x="249" y="209"/>
                </a:lnTo>
                <a:lnTo>
                  <a:pt x="238" y="220"/>
                </a:lnTo>
                <a:lnTo>
                  <a:pt x="245" y="235"/>
                </a:lnTo>
                <a:lnTo>
                  <a:pt x="225" y="255"/>
                </a:lnTo>
                <a:lnTo>
                  <a:pt x="229" y="263"/>
                </a:lnTo>
                <a:lnTo>
                  <a:pt x="208" y="273"/>
                </a:lnTo>
                <a:lnTo>
                  <a:pt x="211" y="289"/>
                </a:lnTo>
                <a:lnTo>
                  <a:pt x="205" y="296"/>
                </a:lnTo>
                <a:lnTo>
                  <a:pt x="177" y="296"/>
                </a:lnTo>
                <a:lnTo>
                  <a:pt x="162" y="309"/>
                </a:lnTo>
                <a:lnTo>
                  <a:pt x="160" y="314"/>
                </a:lnTo>
                <a:lnTo>
                  <a:pt x="173" y="323"/>
                </a:lnTo>
                <a:lnTo>
                  <a:pt x="159" y="345"/>
                </a:lnTo>
                <a:lnTo>
                  <a:pt x="140" y="370"/>
                </a:lnTo>
                <a:lnTo>
                  <a:pt x="132" y="367"/>
                </a:lnTo>
                <a:lnTo>
                  <a:pt x="112" y="388"/>
                </a:lnTo>
                <a:lnTo>
                  <a:pt x="90" y="340"/>
                </a:lnTo>
                <a:lnTo>
                  <a:pt x="71" y="314"/>
                </a:lnTo>
                <a:lnTo>
                  <a:pt x="57" y="316"/>
                </a:lnTo>
                <a:lnTo>
                  <a:pt x="48" y="309"/>
                </a:lnTo>
                <a:lnTo>
                  <a:pt x="0" y="299"/>
                </a:lnTo>
                <a:lnTo>
                  <a:pt x="0" y="299"/>
                </a:lnTo>
              </a:path>
            </a:pathLst>
          </a:custGeom>
          <a:solidFill>
            <a:srgbClr val="EEAF2B"/>
          </a:solidFill>
          <a:ln w="317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四川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94D03D6-E898-4E0E-94CA-442AAE712996}"/>
              </a:ext>
            </a:extLst>
          </p:cNvPr>
          <p:cNvSpPr>
            <a:spLocks noChangeAspect="1"/>
          </p:cNvSpPr>
          <p:nvPr/>
        </p:nvSpPr>
        <p:spPr bwMode="auto">
          <a:xfrm rot="180000">
            <a:off x="6576668" y="5247452"/>
            <a:ext cx="1137223" cy="1012488"/>
          </a:xfrm>
          <a:custGeom>
            <a:avLst/>
            <a:gdLst>
              <a:gd name="T0" fmla="*/ 40 w 92"/>
              <a:gd name="T1" fmla="*/ 6 h 76"/>
              <a:gd name="T2" fmla="*/ 39 w 92"/>
              <a:gd name="T3" fmla="*/ 2 h 76"/>
              <a:gd name="T4" fmla="*/ 46 w 92"/>
              <a:gd name="T5" fmla="*/ 0 h 76"/>
              <a:gd name="T6" fmla="*/ 47 w 92"/>
              <a:gd name="T7" fmla="*/ 4 h 76"/>
              <a:gd name="T8" fmla="*/ 53 w 92"/>
              <a:gd name="T9" fmla="*/ 9 h 76"/>
              <a:gd name="T10" fmla="*/ 56 w 92"/>
              <a:gd name="T11" fmla="*/ 9 h 76"/>
              <a:gd name="T12" fmla="*/ 59 w 92"/>
              <a:gd name="T13" fmla="*/ 14 h 76"/>
              <a:gd name="T14" fmla="*/ 65 w 92"/>
              <a:gd name="T15" fmla="*/ 14 h 76"/>
              <a:gd name="T16" fmla="*/ 68 w 92"/>
              <a:gd name="T17" fmla="*/ 11 h 76"/>
              <a:gd name="T18" fmla="*/ 70 w 92"/>
              <a:gd name="T19" fmla="*/ 14 h 76"/>
              <a:gd name="T20" fmla="*/ 77 w 92"/>
              <a:gd name="T21" fmla="*/ 13 h 76"/>
              <a:gd name="T22" fmla="*/ 79 w 92"/>
              <a:gd name="T23" fmla="*/ 15 h 76"/>
              <a:gd name="T24" fmla="*/ 86 w 92"/>
              <a:gd name="T25" fmla="*/ 18 h 76"/>
              <a:gd name="T26" fmla="*/ 92 w 92"/>
              <a:gd name="T27" fmla="*/ 19 h 76"/>
              <a:gd name="T28" fmla="*/ 91 w 92"/>
              <a:gd name="T29" fmla="*/ 19 h 76"/>
              <a:gd name="T30" fmla="*/ 90 w 92"/>
              <a:gd name="T31" fmla="*/ 22 h 76"/>
              <a:gd name="T32" fmla="*/ 88 w 92"/>
              <a:gd name="T33" fmla="*/ 26 h 76"/>
              <a:gd name="T34" fmla="*/ 85 w 92"/>
              <a:gd name="T35" fmla="*/ 29 h 76"/>
              <a:gd name="T36" fmla="*/ 83 w 92"/>
              <a:gd name="T37" fmla="*/ 31 h 76"/>
              <a:gd name="T38" fmla="*/ 80 w 92"/>
              <a:gd name="T39" fmla="*/ 35 h 76"/>
              <a:gd name="T40" fmla="*/ 76 w 92"/>
              <a:gd name="T41" fmla="*/ 36 h 76"/>
              <a:gd name="T42" fmla="*/ 72 w 92"/>
              <a:gd name="T43" fmla="*/ 35 h 76"/>
              <a:gd name="T44" fmla="*/ 67 w 92"/>
              <a:gd name="T45" fmla="*/ 34 h 76"/>
              <a:gd name="T46" fmla="*/ 67 w 92"/>
              <a:gd name="T47" fmla="*/ 38 h 76"/>
              <a:gd name="T48" fmla="*/ 66 w 92"/>
              <a:gd name="T49" fmla="*/ 40 h 76"/>
              <a:gd name="T50" fmla="*/ 67 w 92"/>
              <a:gd name="T51" fmla="*/ 44 h 76"/>
              <a:gd name="T52" fmla="*/ 71 w 92"/>
              <a:gd name="T53" fmla="*/ 47 h 76"/>
              <a:gd name="T54" fmla="*/ 70 w 92"/>
              <a:gd name="T55" fmla="*/ 50 h 76"/>
              <a:gd name="T56" fmla="*/ 68 w 92"/>
              <a:gd name="T57" fmla="*/ 54 h 76"/>
              <a:gd name="T58" fmla="*/ 74 w 92"/>
              <a:gd name="T59" fmla="*/ 59 h 76"/>
              <a:gd name="T60" fmla="*/ 65 w 92"/>
              <a:gd name="T61" fmla="*/ 60 h 76"/>
              <a:gd name="T62" fmla="*/ 63 w 92"/>
              <a:gd name="T63" fmla="*/ 57 h 76"/>
              <a:gd name="T64" fmla="*/ 57 w 92"/>
              <a:gd name="T65" fmla="*/ 58 h 76"/>
              <a:gd name="T66" fmla="*/ 56 w 92"/>
              <a:gd name="T67" fmla="*/ 54 h 76"/>
              <a:gd name="T68" fmla="*/ 53 w 92"/>
              <a:gd name="T69" fmla="*/ 52 h 76"/>
              <a:gd name="T70" fmla="*/ 53 w 92"/>
              <a:gd name="T71" fmla="*/ 55 h 76"/>
              <a:gd name="T72" fmla="*/ 49 w 92"/>
              <a:gd name="T73" fmla="*/ 57 h 76"/>
              <a:gd name="T74" fmla="*/ 45 w 92"/>
              <a:gd name="T75" fmla="*/ 65 h 76"/>
              <a:gd name="T76" fmla="*/ 43 w 92"/>
              <a:gd name="T77" fmla="*/ 74 h 76"/>
              <a:gd name="T78" fmla="*/ 36 w 92"/>
              <a:gd name="T79" fmla="*/ 76 h 76"/>
              <a:gd name="T80" fmla="*/ 27 w 92"/>
              <a:gd name="T81" fmla="*/ 61 h 76"/>
              <a:gd name="T82" fmla="*/ 21 w 92"/>
              <a:gd name="T83" fmla="*/ 58 h 76"/>
              <a:gd name="T84" fmla="*/ 22 w 92"/>
              <a:gd name="T85" fmla="*/ 54 h 76"/>
              <a:gd name="T86" fmla="*/ 17 w 92"/>
              <a:gd name="T87" fmla="*/ 55 h 76"/>
              <a:gd name="T88" fmla="*/ 13 w 92"/>
              <a:gd name="T89" fmla="*/ 47 h 76"/>
              <a:gd name="T90" fmla="*/ 12 w 92"/>
              <a:gd name="T91" fmla="*/ 33 h 76"/>
              <a:gd name="T92" fmla="*/ 11 w 92"/>
              <a:gd name="T93" fmla="*/ 26 h 76"/>
              <a:gd name="T94" fmla="*/ 0 w 92"/>
              <a:gd name="T95" fmla="*/ 12 h 76"/>
              <a:gd name="T96" fmla="*/ 2 w 92"/>
              <a:gd name="T97" fmla="*/ 9 h 76"/>
              <a:gd name="T98" fmla="*/ 16 w 92"/>
              <a:gd name="T99" fmla="*/ 9 h 76"/>
              <a:gd name="T100" fmla="*/ 21 w 92"/>
              <a:gd name="T101" fmla="*/ 10 h 76"/>
              <a:gd name="T102" fmla="*/ 29 w 92"/>
              <a:gd name="T103" fmla="*/ 14 h 76"/>
              <a:gd name="T104" fmla="*/ 30 w 92"/>
              <a:gd name="T105" fmla="*/ 10 h 76"/>
              <a:gd name="T106" fmla="*/ 35 w 92"/>
              <a:gd name="T107" fmla="*/ 11 h 76"/>
              <a:gd name="T108" fmla="*/ 39 w 92"/>
              <a:gd name="T109" fmla="*/ 10 h 76"/>
              <a:gd name="T110" fmla="*/ 39 w 92"/>
              <a:gd name="T111" fmla="*/ 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2" h="76">
                <a:moveTo>
                  <a:pt x="39" y="9"/>
                </a:moveTo>
                <a:lnTo>
                  <a:pt x="40" y="6"/>
                </a:lnTo>
                <a:lnTo>
                  <a:pt x="39" y="5"/>
                </a:lnTo>
                <a:lnTo>
                  <a:pt x="39" y="2"/>
                </a:lnTo>
                <a:lnTo>
                  <a:pt x="44" y="0"/>
                </a:lnTo>
                <a:lnTo>
                  <a:pt x="46" y="0"/>
                </a:lnTo>
                <a:lnTo>
                  <a:pt x="46" y="2"/>
                </a:lnTo>
                <a:lnTo>
                  <a:pt x="47" y="4"/>
                </a:lnTo>
                <a:lnTo>
                  <a:pt x="49" y="6"/>
                </a:lnTo>
                <a:lnTo>
                  <a:pt x="53" y="9"/>
                </a:lnTo>
                <a:lnTo>
                  <a:pt x="55" y="8"/>
                </a:lnTo>
                <a:lnTo>
                  <a:pt x="56" y="9"/>
                </a:lnTo>
                <a:lnTo>
                  <a:pt x="56" y="13"/>
                </a:lnTo>
                <a:lnTo>
                  <a:pt x="59" y="14"/>
                </a:lnTo>
                <a:lnTo>
                  <a:pt x="64" y="15"/>
                </a:lnTo>
                <a:lnTo>
                  <a:pt x="65" y="14"/>
                </a:lnTo>
                <a:lnTo>
                  <a:pt x="65" y="12"/>
                </a:lnTo>
                <a:lnTo>
                  <a:pt x="68" y="11"/>
                </a:lnTo>
                <a:lnTo>
                  <a:pt x="70" y="12"/>
                </a:lnTo>
                <a:lnTo>
                  <a:pt x="70" y="14"/>
                </a:lnTo>
                <a:lnTo>
                  <a:pt x="72" y="14"/>
                </a:lnTo>
                <a:lnTo>
                  <a:pt x="77" y="13"/>
                </a:lnTo>
                <a:lnTo>
                  <a:pt x="78" y="13"/>
                </a:lnTo>
                <a:lnTo>
                  <a:pt x="79" y="15"/>
                </a:lnTo>
                <a:lnTo>
                  <a:pt x="81" y="15"/>
                </a:lnTo>
                <a:lnTo>
                  <a:pt x="86" y="18"/>
                </a:lnTo>
                <a:lnTo>
                  <a:pt x="89" y="17"/>
                </a:lnTo>
                <a:lnTo>
                  <a:pt x="92" y="19"/>
                </a:lnTo>
                <a:lnTo>
                  <a:pt x="90" y="19"/>
                </a:lnTo>
                <a:lnTo>
                  <a:pt x="91" y="19"/>
                </a:lnTo>
                <a:lnTo>
                  <a:pt x="90" y="20"/>
                </a:lnTo>
                <a:lnTo>
                  <a:pt x="90" y="22"/>
                </a:lnTo>
                <a:lnTo>
                  <a:pt x="89" y="24"/>
                </a:lnTo>
                <a:lnTo>
                  <a:pt x="88" y="26"/>
                </a:lnTo>
                <a:lnTo>
                  <a:pt x="88" y="28"/>
                </a:lnTo>
                <a:lnTo>
                  <a:pt x="85" y="29"/>
                </a:lnTo>
                <a:lnTo>
                  <a:pt x="84" y="30"/>
                </a:lnTo>
                <a:lnTo>
                  <a:pt x="83" y="31"/>
                </a:lnTo>
                <a:lnTo>
                  <a:pt x="82" y="33"/>
                </a:lnTo>
                <a:lnTo>
                  <a:pt x="80" y="35"/>
                </a:lnTo>
                <a:lnTo>
                  <a:pt x="79" y="36"/>
                </a:lnTo>
                <a:lnTo>
                  <a:pt x="76" y="36"/>
                </a:lnTo>
                <a:lnTo>
                  <a:pt x="74" y="34"/>
                </a:lnTo>
                <a:lnTo>
                  <a:pt x="72" y="35"/>
                </a:lnTo>
                <a:lnTo>
                  <a:pt x="70" y="33"/>
                </a:lnTo>
                <a:lnTo>
                  <a:pt x="67" y="34"/>
                </a:lnTo>
                <a:lnTo>
                  <a:pt x="67" y="36"/>
                </a:lnTo>
                <a:lnTo>
                  <a:pt x="67" y="38"/>
                </a:lnTo>
                <a:lnTo>
                  <a:pt x="67" y="39"/>
                </a:lnTo>
                <a:lnTo>
                  <a:pt x="66" y="40"/>
                </a:lnTo>
                <a:lnTo>
                  <a:pt x="64" y="42"/>
                </a:lnTo>
                <a:lnTo>
                  <a:pt x="67" y="44"/>
                </a:lnTo>
                <a:lnTo>
                  <a:pt x="70" y="47"/>
                </a:lnTo>
                <a:lnTo>
                  <a:pt x="71" y="47"/>
                </a:lnTo>
                <a:lnTo>
                  <a:pt x="71" y="49"/>
                </a:lnTo>
                <a:lnTo>
                  <a:pt x="70" y="50"/>
                </a:lnTo>
                <a:lnTo>
                  <a:pt x="68" y="53"/>
                </a:lnTo>
                <a:lnTo>
                  <a:pt x="68" y="54"/>
                </a:lnTo>
                <a:lnTo>
                  <a:pt x="73" y="57"/>
                </a:lnTo>
                <a:lnTo>
                  <a:pt x="74" y="59"/>
                </a:lnTo>
                <a:lnTo>
                  <a:pt x="70" y="60"/>
                </a:lnTo>
                <a:lnTo>
                  <a:pt x="65" y="60"/>
                </a:lnTo>
                <a:lnTo>
                  <a:pt x="65" y="57"/>
                </a:lnTo>
                <a:lnTo>
                  <a:pt x="63" y="57"/>
                </a:lnTo>
                <a:lnTo>
                  <a:pt x="59" y="59"/>
                </a:lnTo>
                <a:lnTo>
                  <a:pt x="57" y="58"/>
                </a:lnTo>
                <a:lnTo>
                  <a:pt x="57" y="55"/>
                </a:lnTo>
                <a:lnTo>
                  <a:pt x="56" y="54"/>
                </a:lnTo>
                <a:lnTo>
                  <a:pt x="56" y="52"/>
                </a:lnTo>
                <a:lnTo>
                  <a:pt x="53" y="52"/>
                </a:lnTo>
                <a:lnTo>
                  <a:pt x="52" y="52"/>
                </a:lnTo>
                <a:lnTo>
                  <a:pt x="53" y="55"/>
                </a:lnTo>
                <a:lnTo>
                  <a:pt x="50" y="56"/>
                </a:lnTo>
                <a:lnTo>
                  <a:pt x="49" y="57"/>
                </a:lnTo>
                <a:lnTo>
                  <a:pt x="50" y="59"/>
                </a:lnTo>
                <a:lnTo>
                  <a:pt x="45" y="65"/>
                </a:lnTo>
                <a:lnTo>
                  <a:pt x="46" y="72"/>
                </a:lnTo>
                <a:lnTo>
                  <a:pt x="43" y="74"/>
                </a:lnTo>
                <a:lnTo>
                  <a:pt x="42" y="73"/>
                </a:lnTo>
                <a:lnTo>
                  <a:pt x="36" y="76"/>
                </a:lnTo>
                <a:lnTo>
                  <a:pt x="35" y="75"/>
                </a:lnTo>
                <a:lnTo>
                  <a:pt x="27" y="61"/>
                </a:lnTo>
                <a:lnTo>
                  <a:pt x="24" y="59"/>
                </a:lnTo>
                <a:lnTo>
                  <a:pt x="21" y="58"/>
                </a:lnTo>
                <a:lnTo>
                  <a:pt x="20" y="56"/>
                </a:lnTo>
                <a:lnTo>
                  <a:pt x="22" y="54"/>
                </a:lnTo>
                <a:lnTo>
                  <a:pt x="19" y="52"/>
                </a:lnTo>
                <a:lnTo>
                  <a:pt x="17" y="55"/>
                </a:lnTo>
                <a:lnTo>
                  <a:pt x="14" y="55"/>
                </a:lnTo>
                <a:lnTo>
                  <a:pt x="13" y="47"/>
                </a:lnTo>
                <a:lnTo>
                  <a:pt x="12" y="46"/>
                </a:lnTo>
                <a:lnTo>
                  <a:pt x="12" y="33"/>
                </a:lnTo>
                <a:lnTo>
                  <a:pt x="9" y="27"/>
                </a:lnTo>
                <a:lnTo>
                  <a:pt x="11" y="26"/>
                </a:lnTo>
                <a:lnTo>
                  <a:pt x="6" y="17"/>
                </a:lnTo>
                <a:lnTo>
                  <a:pt x="0" y="12"/>
                </a:lnTo>
                <a:lnTo>
                  <a:pt x="1" y="10"/>
                </a:lnTo>
                <a:lnTo>
                  <a:pt x="2" y="9"/>
                </a:lnTo>
                <a:lnTo>
                  <a:pt x="10" y="8"/>
                </a:lnTo>
                <a:lnTo>
                  <a:pt x="16" y="9"/>
                </a:lnTo>
                <a:lnTo>
                  <a:pt x="20" y="8"/>
                </a:lnTo>
                <a:lnTo>
                  <a:pt x="21" y="10"/>
                </a:lnTo>
                <a:lnTo>
                  <a:pt x="25" y="15"/>
                </a:lnTo>
                <a:lnTo>
                  <a:pt x="29" y="14"/>
                </a:lnTo>
                <a:lnTo>
                  <a:pt x="29" y="11"/>
                </a:lnTo>
                <a:lnTo>
                  <a:pt x="30" y="10"/>
                </a:lnTo>
                <a:lnTo>
                  <a:pt x="33" y="9"/>
                </a:lnTo>
                <a:lnTo>
                  <a:pt x="35" y="11"/>
                </a:lnTo>
                <a:lnTo>
                  <a:pt x="36" y="9"/>
                </a:lnTo>
                <a:lnTo>
                  <a:pt x="39" y="10"/>
                </a:lnTo>
                <a:lnTo>
                  <a:pt x="39" y="9"/>
                </a:lnTo>
                <a:lnTo>
                  <a:pt x="39" y="9"/>
                </a:lnTo>
              </a:path>
            </a:pathLst>
          </a:custGeom>
          <a:solidFill>
            <a:srgbClr val="EEAF2B"/>
          </a:solidFill>
          <a:ln w="317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DAD98C-5900-4976-94E3-4CBAB6B285AF}"/>
              </a:ext>
            </a:extLst>
          </p:cNvPr>
          <p:cNvGrpSpPr/>
          <p:nvPr/>
        </p:nvGrpSpPr>
        <p:grpSpPr>
          <a:xfrm>
            <a:off x="7837046" y="1348834"/>
            <a:ext cx="3579148" cy="925213"/>
            <a:chOff x="7837046" y="1348834"/>
            <a:chExt cx="3579148" cy="925213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C0465A5-7333-4B99-96B7-8B3127321853}"/>
                </a:ext>
              </a:extLst>
            </p:cNvPr>
            <p:cNvSpPr txBox="1"/>
            <p:nvPr/>
          </p:nvSpPr>
          <p:spPr>
            <a:xfrm>
              <a:off x="7857001" y="1348834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64B5CEE2-3B84-4D60-BF6F-FCD7945E309B}"/>
                </a:ext>
              </a:extLst>
            </p:cNvPr>
            <p:cNvSpPr/>
            <p:nvPr/>
          </p:nvSpPr>
          <p:spPr>
            <a:xfrm>
              <a:off x="7837046" y="1725307"/>
              <a:ext cx="3579148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FE8FA6E-E5EE-4413-92AD-B50980E41DBF}"/>
              </a:ext>
            </a:extLst>
          </p:cNvPr>
          <p:cNvGrpSpPr/>
          <p:nvPr/>
        </p:nvGrpSpPr>
        <p:grpSpPr>
          <a:xfrm>
            <a:off x="7837046" y="2633596"/>
            <a:ext cx="3579148" cy="925213"/>
            <a:chOff x="7837046" y="2633596"/>
            <a:chExt cx="3579148" cy="925213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9FDA2D6F-0E9A-4669-8FF5-A40B5C86B752}"/>
                </a:ext>
              </a:extLst>
            </p:cNvPr>
            <p:cNvSpPr txBox="1"/>
            <p:nvPr/>
          </p:nvSpPr>
          <p:spPr>
            <a:xfrm>
              <a:off x="7857001" y="2633596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345BFD2-C1C1-43B6-8EAB-4C9B409AC92F}"/>
                </a:ext>
              </a:extLst>
            </p:cNvPr>
            <p:cNvSpPr/>
            <p:nvPr/>
          </p:nvSpPr>
          <p:spPr>
            <a:xfrm>
              <a:off x="7837046" y="3010069"/>
              <a:ext cx="3579148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7E230D-2643-48A0-B663-6592E6A039A7}"/>
              </a:ext>
            </a:extLst>
          </p:cNvPr>
          <p:cNvGrpSpPr/>
          <p:nvPr/>
        </p:nvGrpSpPr>
        <p:grpSpPr>
          <a:xfrm>
            <a:off x="7837046" y="3918358"/>
            <a:ext cx="3579148" cy="925213"/>
            <a:chOff x="7837046" y="3918358"/>
            <a:chExt cx="3579148" cy="925213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B272CDAF-5964-4D3B-9877-6EFF582D4B3E}"/>
                </a:ext>
              </a:extLst>
            </p:cNvPr>
            <p:cNvSpPr txBox="1"/>
            <p:nvPr/>
          </p:nvSpPr>
          <p:spPr>
            <a:xfrm>
              <a:off x="7857001" y="391835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29FBD4B7-9247-4F8E-B45E-B1FAE1A87596}"/>
                </a:ext>
              </a:extLst>
            </p:cNvPr>
            <p:cNvSpPr/>
            <p:nvPr/>
          </p:nvSpPr>
          <p:spPr>
            <a:xfrm>
              <a:off x="7837046" y="4294831"/>
              <a:ext cx="3579148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9EC46DD-A829-4133-8FD6-30607A77D842}"/>
              </a:ext>
            </a:extLst>
          </p:cNvPr>
          <p:cNvGrpSpPr/>
          <p:nvPr/>
        </p:nvGrpSpPr>
        <p:grpSpPr>
          <a:xfrm>
            <a:off x="7837046" y="5203120"/>
            <a:ext cx="3579148" cy="925213"/>
            <a:chOff x="7837046" y="5203120"/>
            <a:chExt cx="3579148" cy="925213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34F1D0E-8D25-46DF-A0A8-1BE8C3B5F1F2}"/>
                </a:ext>
              </a:extLst>
            </p:cNvPr>
            <p:cNvSpPr txBox="1"/>
            <p:nvPr/>
          </p:nvSpPr>
          <p:spPr>
            <a:xfrm>
              <a:off x="7857001" y="5203120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63D064F-BDBD-4E16-8DC3-A21541FC259F}"/>
                </a:ext>
              </a:extLst>
            </p:cNvPr>
            <p:cNvSpPr/>
            <p:nvPr/>
          </p:nvSpPr>
          <p:spPr>
            <a:xfrm>
              <a:off x="7837046" y="5579593"/>
              <a:ext cx="3579148" cy="548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712352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8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CB11E8-67C6-42D3-A069-87087247CAFC}"/>
              </a:ext>
            </a:extLst>
          </p:cNvPr>
          <p:cNvGrpSpPr/>
          <p:nvPr/>
        </p:nvGrpSpPr>
        <p:grpSpPr>
          <a:xfrm>
            <a:off x="1569720" y="1585857"/>
            <a:ext cx="2678561" cy="3964936"/>
            <a:chOff x="1569720" y="1585857"/>
            <a:chExt cx="2678561" cy="3964936"/>
          </a:xfrm>
        </p:grpSpPr>
        <p:sp>
          <p:nvSpPr>
            <p:cNvPr id="55" name="Freeform: Shape 16">
              <a:extLst>
                <a:ext uri="{FF2B5EF4-FFF2-40B4-BE49-F238E27FC236}">
                  <a16:creationId xmlns:a16="http://schemas.microsoft.com/office/drawing/2014/main" id="{4C0DA33D-F0A2-4483-8CDE-D802E9E658B3}"/>
                </a:ext>
              </a:extLst>
            </p:cNvPr>
            <p:cNvSpPr/>
            <p:nvPr/>
          </p:nvSpPr>
          <p:spPr>
            <a:xfrm>
              <a:off x="1569720" y="2001383"/>
              <a:ext cx="2678561" cy="3549410"/>
            </a:xfrm>
            <a:custGeom>
              <a:avLst/>
              <a:gdLst>
                <a:gd name="connsiteX0" fmla="*/ 0 w 3275465"/>
                <a:gd name="connsiteY0" fmla="*/ 0 h 4340379"/>
                <a:gd name="connsiteX1" fmla="*/ 3275465 w 3275465"/>
                <a:gd name="connsiteY1" fmla="*/ 0 h 4340379"/>
                <a:gd name="connsiteX2" fmla="*/ 3275465 w 3275465"/>
                <a:gd name="connsiteY2" fmla="*/ 2873103 h 4340379"/>
                <a:gd name="connsiteX3" fmla="*/ 0 w 3275465"/>
                <a:gd name="connsiteY3" fmla="*/ 4340379 h 4340379"/>
                <a:gd name="connsiteX4" fmla="*/ 0 w 3275465"/>
                <a:gd name="connsiteY4" fmla="*/ 0 h 434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465" h="4340379">
                  <a:moveTo>
                    <a:pt x="0" y="0"/>
                  </a:moveTo>
                  <a:lnTo>
                    <a:pt x="3275465" y="0"/>
                  </a:lnTo>
                  <a:lnTo>
                    <a:pt x="3275465" y="2873103"/>
                  </a:lnTo>
                  <a:lnTo>
                    <a:pt x="0" y="43403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2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8DE5EF41-BCFD-47E5-8BFF-0F7A62E56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2875" y="1585857"/>
              <a:ext cx="312250" cy="312250"/>
            </a:xfrm>
            <a:custGeom>
              <a:avLst/>
              <a:gdLst>
                <a:gd name="T0" fmla="*/ 302 w 596"/>
                <a:gd name="T1" fmla="*/ 536 h 596"/>
                <a:gd name="T2" fmla="*/ 291 w 596"/>
                <a:gd name="T3" fmla="*/ 534 h 596"/>
                <a:gd name="T4" fmla="*/ 110 w 596"/>
                <a:gd name="T5" fmla="*/ 350 h 596"/>
                <a:gd name="T6" fmla="*/ 112 w 596"/>
                <a:gd name="T7" fmla="*/ 342 h 596"/>
                <a:gd name="T8" fmla="*/ 119 w 596"/>
                <a:gd name="T9" fmla="*/ 338 h 596"/>
                <a:gd name="T10" fmla="*/ 219 w 596"/>
                <a:gd name="T11" fmla="*/ 87 h 596"/>
                <a:gd name="T12" fmla="*/ 228 w 596"/>
                <a:gd name="T13" fmla="*/ 80 h 596"/>
                <a:gd name="T14" fmla="*/ 374 w 596"/>
                <a:gd name="T15" fmla="*/ 83 h 596"/>
                <a:gd name="T16" fmla="*/ 378 w 596"/>
                <a:gd name="T17" fmla="*/ 338 h 596"/>
                <a:gd name="T18" fmla="*/ 482 w 596"/>
                <a:gd name="T19" fmla="*/ 340 h 596"/>
                <a:gd name="T20" fmla="*/ 487 w 596"/>
                <a:gd name="T21" fmla="*/ 347 h 596"/>
                <a:gd name="T22" fmla="*/ 483 w 596"/>
                <a:gd name="T23" fmla="*/ 356 h 596"/>
                <a:gd name="T24" fmla="*/ 268 w 596"/>
                <a:gd name="T25" fmla="*/ 2 h 596"/>
                <a:gd name="T26" fmla="*/ 225 w 596"/>
                <a:gd name="T27" fmla="*/ 10 h 596"/>
                <a:gd name="T28" fmla="*/ 184 w 596"/>
                <a:gd name="T29" fmla="*/ 23 h 596"/>
                <a:gd name="T30" fmla="*/ 145 w 596"/>
                <a:gd name="T31" fmla="*/ 42 h 596"/>
                <a:gd name="T32" fmla="*/ 109 w 596"/>
                <a:gd name="T33" fmla="*/ 68 h 596"/>
                <a:gd name="T34" fmla="*/ 77 w 596"/>
                <a:gd name="T35" fmla="*/ 99 h 596"/>
                <a:gd name="T36" fmla="*/ 49 w 596"/>
                <a:gd name="T37" fmla="*/ 133 h 596"/>
                <a:gd name="T38" fmla="*/ 29 w 596"/>
                <a:gd name="T39" fmla="*/ 171 h 596"/>
                <a:gd name="T40" fmla="*/ 13 w 596"/>
                <a:gd name="T41" fmla="*/ 212 h 596"/>
                <a:gd name="T42" fmla="*/ 3 w 596"/>
                <a:gd name="T43" fmla="*/ 254 h 596"/>
                <a:gd name="T44" fmla="*/ 0 w 596"/>
                <a:gd name="T45" fmla="*/ 298 h 596"/>
                <a:gd name="T46" fmla="*/ 3 w 596"/>
                <a:gd name="T47" fmla="*/ 343 h 596"/>
                <a:gd name="T48" fmla="*/ 13 w 596"/>
                <a:gd name="T49" fmla="*/ 386 h 596"/>
                <a:gd name="T50" fmla="*/ 29 w 596"/>
                <a:gd name="T51" fmla="*/ 426 h 596"/>
                <a:gd name="T52" fmla="*/ 49 w 596"/>
                <a:gd name="T53" fmla="*/ 464 h 596"/>
                <a:gd name="T54" fmla="*/ 77 w 596"/>
                <a:gd name="T55" fmla="*/ 498 h 596"/>
                <a:gd name="T56" fmla="*/ 109 w 596"/>
                <a:gd name="T57" fmla="*/ 529 h 596"/>
                <a:gd name="T58" fmla="*/ 145 w 596"/>
                <a:gd name="T59" fmla="*/ 554 h 596"/>
                <a:gd name="T60" fmla="*/ 184 w 596"/>
                <a:gd name="T61" fmla="*/ 574 h 596"/>
                <a:gd name="T62" fmla="*/ 225 w 596"/>
                <a:gd name="T63" fmla="*/ 588 h 596"/>
                <a:gd name="T64" fmla="*/ 268 w 596"/>
                <a:gd name="T65" fmla="*/ 595 h 596"/>
                <a:gd name="T66" fmla="*/ 313 w 596"/>
                <a:gd name="T67" fmla="*/ 596 h 596"/>
                <a:gd name="T68" fmla="*/ 356 w 596"/>
                <a:gd name="T69" fmla="*/ 591 h 596"/>
                <a:gd name="T70" fmla="*/ 398 w 596"/>
                <a:gd name="T71" fmla="*/ 579 h 596"/>
                <a:gd name="T72" fmla="*/ 438 w 596"/>
                <a:gd name="T73" fmla="*/ 562 h 596"/>
                <a:gd name="T74" fmla="*/ 475 w 596"/>
                <a:gd name="T75" fmla="*/ 538 h 596"/>
                <a:gd name="T76" fmla="*/ 508 w 596"/>
                <a:gd name="T77" fmla="*/ 509 h 596"/>
                <a:gd name="T78" fmla="*/ 537 w 596"/>
                <a:gd name="T79" fmla="*/ 475 h 596"/>
                <a:gd name="T80" fmla="*/ 561 w 596"/>
                <a:gd name="T81" fmla="*/ 439 h 596"/>
                <a:gd name="T82" fmla="*/ 578 w 596"/>
                <a:gd name="T83" fmla="*/ 399 h 596"/>
                <a:gd name="T84" fmla="*/ 590 w 596"/>
                <a:gd name="T85" fmla="*/ 358 h 596"/>
                <a:gd name="T86" fmla="*/ 596 w 596"/>
                <a:gd name="T87" fmla="*/ 313 h 596"/>
                <a:gd name="T88" fmla="*/ 595 w 596"/>
                <a:gd name="T89" fmla="*/ 268 h 596"/>
                <a:gd name="T90" fmla="*/ 586 w 596"/>
                <a:gd name="T91" fmla="*/ 224 h 596"/>
                <a:gd name="T92" fmla="*/ 572 w 596"/>
                <a:gd name="T93" fmla="*/ 183 h 596"/>
                <a:gd name="T94" fmla="*/ 552 w 596"/>
                <a:gd name="T95" fmla="*/ 144 h 596"/>
                <a:gd name="T96" fmla="*/ 528 w 596"/>
                <a:gd name="T97" fmla="*/ 109 h 596"/>
                <a:gd name="T98" fmla="*/ 498 w 596"/>
                <a:gd name="T99" fmla="*/ 78 h 596"/>
                <a:gd name="T100" fmla="*/ 464 w 596"/>
                <a:gd name="T101" fmla="*/ 52 h 596"/>
                <a:gd name="T102" fmla="*/ 427 w 596"/>
                <a:gd name="T103" fmla="*/ 30 h 596"/>
                <a:gd name="T104" fmla="*/ 386 w 596"/>
                <a:gd name="T105" fmla="*/ 14 h 596"/>
                <a:gd name="T106" fmla="*/ 343 w 596"/>
                <a:gd name="T107" fmla="*/ 5 h 596"/>
                <a:gd name="T108" fmla="*/ 298 w 596"/>
                <a:gd name="T109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6" h="596">
                  <a:moveTo>
                    <a:pt x="483" y="356"/>
                  </a:moveTo>
                  <a:lnTo>
                    <a:pt x="305" y="534"/>
                  </a:lnTo>
                  <a:lnTo>
                    <a:pt x="302" y="536"/>
                  </a:lnTo>
                  <a:lnTo>
                    <a:pt x="298" y="537"/>
                  </a:lnTo>
                  <a:lnTo>
                    <a:pt x="294" y="536"/>
                  </a:lnTo>
                  <a:lnTo>
                    <a:pt x="291" y="534"/>
                  </a:lnTo>
                  <a:lnTo>
                    <a:pt x="112" y="356"/>
                  </a:lnTo>
                  <a:lnTo>
                    <a:pt x="111" y="353"/>
                  </a:lnTo>
                  <a:lnTo>
                    <a:pt x="110" y="350"/>
                  </a:lnTo>
                  <a:lnTo>
                    <a:pt x="109" y="347"/>
                  </a:lnTo>
                  <a:lnTo>
                    <a:pt x="110" y="345"/>
                  </a:lnTo>
                  <a:lnTo>
                    <a:pt x="112" y="342"/>
                  </a:lnTo>
                  <a:lnTo>
                    <a:pt x="114" y="340"/>
                  </a:lnTo>
                  <a:lnTo>
                    <a:pt x="116" y="339"/>
                  </a:lnTo>
                  <a:lnTo>
                    <a:pt x="119" y="338"/>
                  </a:lnTo>
                  <a:lnTo>
                    <a:pt x="219" y="338"/>
                  </a:lnTo>
                  <a:lnTo>
                    <a:pt x="219" y="90"/>
                  </a:lnTo>
                  <a:lnTo>
                    <a:pt x="219" y="87"/>
                  </a:lnTo>
                  <a:lnTo>
                    <a:pt x="221" y="83"/>
                  </a:lnTo>
                  <a:lnTo>
                    <a:pt x="224" y="81"/>
                  </a:lnTo>
                  <a:lnTo>
                    <a:pt x="228" y="80"/>
                  </a:lnTo>
                  <a:lnTo>
                    <a:pt x="368" y="80"/>
                  </a:lnTo>
                  <a:lnTo>
                    <a:pt x="371" y="81"/>
                  </a:lnTo>
                  <a:lnTo>
                    <a:pt x="374" y="83"/>
                  </a:lnTo>
                  <a:lnTo>
                    <a:pt x="376" y="87"/>
                  </a:lnTo>
                  <a:lnTo>
                    <a:pt x="378" y="90"/>
                  </a:lnTo>
                  <a:lnTo>
                    <a:pt x="378" y="338"/>
                  </a:lnTo>
                  <a:lnTo>
                    <a:pt x="477" y="338"/>
                  </a:lnTo>
                  <a:lnTo>
                    <a:pt x="479" y="338"/>
                  </a:lnTo>
                  <a:lnTo>
                    <a:pt x="482" y="340"/>
                  </a:lnTo>
                  <a:lnTo>
                    <a:pt x="484" y="342"/>
                  </a:lnTo>
                  <a:lnTo>
                    <a:pt x="486" y="345"/>
                  </a:lnTo>
                  <a:lnTo>
                    <a:pt x="487" y="347"/>
                  </a:lnTo>
                  <a:lnTo>
                    <a:pt x="487" y="350"/>
                  </a:lnTo>
                  <a:lnTo>
                    <a:pt x="486" y="353"/>
                  </a:lnTo>
                  <a:lnTo>
                    <a:pt x="483" y="356"/>
                  </a:lnTo>
                  <a:close/>
                  <a:moveTo>
                    <a:pt x="298" y="0"/>
                  </a:moveTo>
                  <a:lnTo>
                    <a:pt x="282" y="1"/>
                  </a:lnTo>
                  <a:lnTo>
                    <a:pt x="268" y="2"/>
                  </a:lnTo>
                  <a:lnTo>
                    <a:pt x="253" y="3"/>
                  </a:lnTo>
                  <a:lnTo>
                    <a:pt x="239" y="7"/>
                  </a:lnTo>
                  <a:lnTo>
                    <a:pt x="225" y="10"/>
                  </a:lnTo>
                  <a:lnTo>
                    <a:pt x="211" y="13"/>
                  </a:lnTo>
                  <a:lnTo>
                    <a:pt x="197" y="18"/>
                  </a:lnTo>
                  <a:lnTo>
                    <a:pt x="184" y="23"/>
                  </a:lnTo>
                  <a:lnTo>
                    <a:pt x="170" y="29"/>
                  </a:lnTo>
                  <a:lnTo>
                    <a:pt x="157" y="36"/>
                  </a:lnTo>
                  <a:lnTo>
                    <a:pt x="145" y="42"/>
                  </a:lnTo>
                  <a:lnTo>
                    <a:pt x="132" y="51"/>
                  </a:lnTo>
                  <a:lnTo>
                    <a:pt x="121" y="59"/>
                  </a:lnTo>
                  <a:lnTo>
                    <a:pt x="109" y="68"/>
                  </a:lnTo>
                  <a:lnTo>
                    <a:pt x="98" y="78"/>
                  </a:lnTo>
                  <a:lnTo>
                    <a:pt x="87" y="88"/>
                  </a:lnTo>
                  <a:lnTo>
                    <a:pt x="77" y="99"/>
                  </a:lnTo>
                  <a:lnTo>
                    <a:pt x="68" y="110"/>
                  </a:lnTo>
                  <a:lnTo>
                    <a:pt x="58" y="121"/>
                  </a:lnTo>
                  <a:lnTo>
                    <a:pt x="49" y="133"/>
                  </a:lnTo>
                  <a:lnTo>
                    <a:pt x="42" y="146"/>
                  </a:lnTo>
                  <a:lnTo>
                    <a:pt x="35" y="158"/>
                  </a:lnTo>
                  <a:lnTo>
                    <a:pt x="29" y="171"/>
                  </a:lnTo>
                  <a:lnTo>
                    <a:pt x="22" y="185"/>
                  </a:lnTo>
                  <a:lnTo>
                    <a:pt x="17" y="198"/>
                  </a:lnTo>
                  <a:lnTo>
                    <a:pt x="13" y="212"/>
                  </a:lnTo>
                  <a:lnTo>
                    <a:pt x="9" y="226"/>
                  </a:lnTo>
                  <a:lnTo>
                    <a:pt x="6" y="240"/>
                  </a:lnTo>
                  <a:lnTo>
                    <a:pt x="3" y="254"/>
                  </a:lnTo>
                  <a:lnTo>
                    <a:pt x="2" y="269"/>
                  </a:lnTo>
                  <a:lnTo>
                    <a:pt x="1" y="284"/>
                  </a:lnTo>
                  <a:lnTo>
                    <a:pt x="0" y="298"/>
                  </a:lnTo>
                  <a:lnTo>
                    <a:pt x="1" y="313"/>
                  </a:lnTo>
                  <a:lnTo>
                    <a:pt x="2" y="329"/>
                  </a:lnTo>
                  <a:lnTo>
                    <a:pt x="3" y="343"/>
                  </a:lnTo>
                  <a:lnTo>
                    <a:pt x="6" y="358"/>
                  </a:lnTo>
                  <a:lnTo>
                    <a:pt x="9" y="372"/>
                  </a:lnTo>
                  <a:lnTo>
                    <a:pt x="13" y="386"/>
                  </a:lnTo>
                  <a:lnTo>
                    <a:pt x="17" y="399"/>
                  </a:lnTo>
                  <a:lnTo>
                    <a:pt x="22" y="413"/>
                  </a:lnTo>
                  <a:lnTo>
                    <a:pt x="29" y="426"/>
                  </a:lnTo>
                  <a:lnTo>
                    <a:pt x="35" y="439"/>
                  </a:lnTo>
                  <a:lnTo>
                    <a:pt x="42" y="452"/>
                  </a:lnTo>
                  <a:lnTo>
                    <a:pt x="49" y="464"/>
                  </a:lnTo>
                  <a:lnTo>
                    <a:pt x="58" y="475"/>
                  </a:lnTo>
                  <a:lnTo>
                    <a:pt x="68" y="487"/>
                  </a:lnTo>
                  <a:lnTo>
                    <a:pt x="77" y="498"/>
                  </a:lnTo>
                  <a:lnTo>
                    <a:pt x="87" y="509"/>
                  </a:lnTo>
                  <a:lnTo>
                    <a:pt x="98" y="520"/>
                  </a:lnTo>
                  <a:lnTo>
                    <a:pt x="109" y="529"/>
                  </a:lnTo>
                  <a:lnTo>
                    <a:pt x="121" y="538"/>
                  </a:lnTo>
                  <a:lnTo>
                    <a:pt x="132" y="547"/>
                  </a:lnTo>
                  <a:lnTo>
                    <a:pt x="145" y="554"/>
                  </a:lnTo>
                  <a:lnTo>
                    <a:pt x="157" y="562"/>
                  </a:lnTo>
                  <a:lnTo>
                    <a:pt x="170" y="568"/>
                  </a:lnTo>
                  <a:lnTo>
                    <a:pt x="184" y="574"/>
                  </a:lnTo>
                  <a:lnTo>
                    <a:pt x="197" y="579"/>
                  </a:lnTo>
                  <a:lnTo>
                    <a:pt x="211" y="583"/>
                  </a:lnTo>
                  <a:lnTo>
                    <a:pt x="225" y="588"/>
                  </a:lnTo>
                  <a:lnTo>
                    <a:pt x="239" y="591"/>
                  </a:lnTo>
                  <a:lnTo>
                    <a:pt x="253" y="593"/>
                  </a:lnTo>
                  <a:lnTo>
                    <a:pt x="268" y="595"/>
                  </a:lnTo>
                  <a:lnTo>
                    <a:pt x="282" y="596"/>
                  </a:lnTo>
                  <a:lnTo>
                    <a:pt x="298" y="596"/>
                  </a:lnTo>
                  <a:lnTo>
                    <a:pt x="313" y="596"/>
                  </a:lnTo>
                  <a:lnTo>
                    <a:pt x="328" y="595"/>
                  </a:lnTo>
                  <a:lnTo>
                    <a:pt x="342" y="593"/>
                  </a:lnTo>
                  <a:lnTo>
                    <a:pt x="356" y="591"/>
                  </a:lnTo>
                  <a:lnTo>
                    <a:pt x="371" y="588"/>
                  </a:lnTo>
                  <a:lnTo>
                    <a:pt x="385" y="583"/>
                  </a:lnTo>
                  <a:lnTo>
                    <a:pt x="398" y="579"/>
                  </a:lnTo>
                  <a:lnTo>
                    <a:pt x="412" y="574"/>
                  </a:lnTo>
                  <a:lnTo>
                    <a:pt x="425" y="568"/>
                  </a:lnTo>
                  <a:lnTo>
                    <a:pt x="438" y="562"/>
                  </a:lnTo>
                  <a:lnTo>
                    <a:pt x="451" y="554"/>
                  </a:lnTo>
                  <a:lnTo>
                    <a:pt x="463" y="547"/>
                  </a:lnTo>
                  <a:lnTo>
                    <a:pt x="475" y="538"/>
                  </a:lnTo>
                  <a:lnTo>
                    <a:pt x="487" y="529"/>
                  </a:lnTo>
                  <a:lnTo>
                    <a:pt x="497" y="520"/>
                  </a:lnTo>
                  <a:lnTo>
                    <a:pt x="508" y="509"/>
                  </a:lnTo>
                  <a:lnTo>
                    <a:pt x="519" y="498"/>
                  </a:lnTo>
                  <a:lnTo>
                    <a:pt x="529" y="487"/>
                  </a:lnTo>
                  <a:lnTo>
                    <a:pt x="537" y="475"/>
                  </a:lnTo>
                  <a:lnTo>
                    <a:pt x="546" y="464"/>
                  </a:lnTo>
                  <a:lnTo>
                    <a:pt x="554" y="452"/>
                  </a:lnTo>
                  <a:lnTo>
                    <a:pt x="561" y="439"/>
                  </a:lnTo>
                  <a:lnTo>
                    <a:pt x="568" y="426"/>
                  </a:lnTo>
                  <a:lnTo>
                    <a:pt x="573" y="413"/>
                  </a:lnTo>
                  <a:lnTo>
                    <a:pt x="578" y="399"/>
                  </a:lnTo>
                  <a:lnTo>
                    <a:pt x="583" y="386"/>
                  </a:lnTo>
                  <a:lnTo>
                    <a:pt x="587" y="372"/>
                  </a:lnTo>
                  <a:lnTo>
                    <a:pt x="590" y="358"/>
                  </a:lnTo>
                  <a:lnTo>
                    <a:pt x="592" y="343"/>
                  </a:lnTo>
                  <a:lnTo>
                    <a:pt x="595" y="329"/>
                  </a:lnTo>
                  <a:lnTo>
                    <a:pt x="596" y="313"/>
                  </a:lnTo>
                  <a:lnTo>
                    <a:pt x="596" y="298"/>
                  </a:lnTo>
                  <a:lnTo>
                    <a:pt x="596" y="283"/>
                  </a:lnTo>
                  <a:lnTo>
                    <a:pt x="595" y="268"/>
                  </a:lnTo>
                  <a:lnTo>
                    <a:pt x="592" y="253"/>
                  </a:lnTo>
                  <a:lnTo>
                    <a:pt x="589" y="239"/>
                  </a:lnTo>
                  <a:lnTo>
                    <a:pt x="586" y="224"/>
                  </a:lnTo>
                  <a:lnTo>
                    <a:pt x="583" y="210"/>
                  </a:lnTo>
                  <a:lnTo>
                    <a:pt x="577" y="197"/>
                  </a:lnTo>
                  <a:lnTo>
                    <a:pt x="572" y="183"/>
                  </a:lnTo>
                  <a:lnTo>
                    <a:pt x="567" y="170"/>
                  </a:lnTo>
                  <a:lnTo>
                    <a:pt x="560" y="157"/>
                  </a:lnTo>
                  <a:lnTo>
                    <a:pt x="552" y="144"/>
                  </a:lnTo>
                  <a:lnTo>
                    <a:pt x="545" y="132"/>
                  </a:lnTo>
                  <a:lnTo>
                    <a:pt x="536" y="120"/>
                  </a:lnTo>
                  <a:lnTo>
                    <a:pt x="528" y="109"/>
                  </a:lnTo>
                  <a:lnTo>
                    <a:pt x="518" y="99"/>
                  </a:lnTo>
                  <a:lnTo>
                    <a:pt x="508" y="88"/>
                  </a:lnTo>
                  <a:lnTo>
                    <a:pt x="498" y="78"/>
                  </a:lnTo>
                  <a:lnTo>
                    <a:pt x="488" y="69"/>
                  </a:lnTo>
                  <a:lnTo>
                    <a:pt x="476" y="60"/>
                  </a:lnTo>
                  <a:lnTo>
                    <a:pt x="464" y="52"/>
                  </a:lnTo>
                  <a:lnTo>
                    <a:pt x="452" y="43"/>
                  </a:lnTo>
                  <a:lnTo>
                    <a:pt x="440" y="37"/>
                  </a:lnTo>
                  <a:lnTo>
                    <a:pt x="427" y="30"/>
                  </a:lnTo>
                  <a:lnTo>
                    <a:pt x="413" y="24"/>
                  </a:lnTo>
                  <a:lnTo>
                    <a:pt x="400" y="19"/>
                  </a:lnTo>
                  <a:lnTo>
                    <a:pt x="386" y="14"/>
                  </a:lnTo>
                  <a:lnTo>
                    <a:pt x="372" y="10"/>
                  </a:lnTo>
                  <a:lnTo>
                    <a:pt x="358" y="7"/>
                  </a:lnTo>
                  <a:lnTo>
                    <a:pt x="343" y="5"/>
                  </a:lnTo>
                  <a:lnTo>
                    <a:pt x="328" y="2"/>
                  </a:lnTo>
                  <a:lnTo>
                    <a:pt x="313" y="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012CA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57C7134A-D09E-4326-9CF6-44648F49FF48}"/>
                </a:ext>
              </a:extLst>
            </p:cNvPr>
            <p:cNvSpPr txBox="1"/>
            <p:nvPr/>
          </p:nvSpPr>
          <p:spPr>
            <a:xfrm>
              <a:off x="2350957" y="2597339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BE207F4-858A-4803-A11D-50C5549F287C}"/>
                </a:ext>
              </a:extLst>
            </p:cNvPr>
            <p:cNvSpPr/>
            <p:nvPr/>
          </p:nvSpPr>
          <p:spPr>
            <a:xfrm>
              <a:off x="1817848" y="3150371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7119FE6-1B2F-40E7-8D1B-9B3981063255}"/>
              </a:ext>
            </a:extLst>
          </p:cNvPr>
          <p:cNvGrpSpPr/>
          <p:nvPr/>
        </p:nvGrpSpPr>
        <p:grpSpPr>
          <a:xfrm>
            <a:off x="7943721" y="1916806"/>
            <a:ext cx="2678561" cy="3964936"/>
            <a:chOff x="7943721" y="1916806"/>
            <a:chExt cx="2678561" cy="3964936"/>
          </a:xfrm>
        </p:grpSpPr>
        <p:sp>
          <p:nvSpPr>
            <p:cNvPr id="58" name="Freeform: Shape 19">
              <a:extLst>
                <a:ext uri="{FF2B5EF4-FFF2-40B4-BE49-F238E27FC236}">
                  <a16:creationId xmlns:a16="http://schemas.microsoft.com/office/drawing/2014/main" id="{C465142C-D56A-4584-9FE3-347386DDB2D9}"/>
                </a:ext>
              </a:extLst>
            </p:cNvPr>
            <p:cNvSpPr/>
            <p:nvPr/>
          </p:nvSpPr>
          <p:spPr>
            <a:xfrm flipH="1" flipV="1">
              <a:off x="7943721" y="1916806"/>
              <a:ext cx="2678561" cy="3549410"/>
            </a:xfrm>
            <a:custGeom>
              <a:avLst/>
              <a:gdLst>
                <a:gd name="connsiteX0" fmla="*/ 0 w 3275465"/>
                <a:gd name="connsiteY0" fmla="*/ 0 h 4340379"/>
                <a:gd name="connsiteX1" fmla="*/ 3275465 w 3275465"/>
                <a:gd name="connsiteY1" fmla="*/ 0 h 4340379"/>
                <a:gd name="connsiteX2" fmla="*/ 3275465 w 3275465"/>
                <a:gd name="connsiteY2" fmla="*/ 2873103 h 4340379"/>
                <a:gd name="connsiteX3" fmla="*/ 0 w 3275465"/>
                <a:gd name="connsiteY3" fmla="*/ 4340379 h 4340379"/>
                <a:gd name="connsiteX4" fmla="*/ 0 w 3275465"/>
                <a:gd name="connsiteY4" fmla="*/ 0 h 434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465" h="4340379">
                  <a:moveTo>
                    <a:pt x="0" y="0"/>
                  </a:moveTo>
                  <a:lnTo>
                    <a:pt x="3275465" y="0"/>
                  </a:lnTo>
                  <a:lnTo>
                    <a:pt x="3275465" y="2873103"/>
                  </a:lnTo>
                  <a:lnTo>
                    <a:pt x="0" y="43403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A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34">
              <a:extLst>
                <a:ext uri="{FF2B5EF4-FFF2-40B4-BE49-F238E27FC236}">
                  <a16:creationId xmlns:a16="http://schemas.microsoft.com/office/drawing/2014/main" id="{7BD8F973-8D45-4B1C-A832-61034EA41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6876" y="5569492"/>
              <a:ext cx="312250" cy="312250"/>
            </a:xfrm>
            <a:custGeom>
              <a:avLst/>
              <a:gdLst>
                <a:gd name="T0" fmla="*/ 482 w 597"/>
                <a:gd name="T1" fmla="*/ 257 h 596"/>
                <a:gd name="T2" fmla="*/ 377 w 597"/>
                <a:gd name="T3" fmla="*/ 259 h 596"/>
                <a:gd name="T4" fmla="*/ 375 w 597"/>
                <a:gd name="T5" fmla="*/ 514 h 596"/>
                <a:gd name="T6" fmla="*/ 228 w 597"/>
                <a:gd name="T7" fmla="*/ 518 h 596"/>
                <a:gd name="T8" fmla="*/ 220 w 597"/>
                <a:gd name="T9" fmla="*/ 511 h 596"/>
                <a:gd name="T10" fmla="*/ 119 w 597"/>
                <a:gd name="T11" fmla="*/ 259 h 596"/>
                <a:gd name="T12" fmla="*/ 112 w 597"/>
                <a:gd name="T13" fmla="*/ 255 h 596"/>
                <a:gd name="T14" fmla="*/ 109 w 597"/>
                <a:gd name="T15" fmla="*/ 248 h 596"/>
                <a:gd name="T16" fmla="*/ 291 w 597"/>
                <a:gd name="T17" fmla="*/ 63 h 596"/>
                <a:gd name="T18" fmla="*/ 302 w 597"/>
                <a:gd name="T19" fmla="*/ 61 h 596"/>
                <a:gd name="T20" fmla="*/ 485 w 597"/>
                <a:gd name="T21" fmla="*/ 244 h 596"/>
                <a:gd name="T22" fmla="*/ 486 w 597"/>
                <a:gd name="T23" fmla="*/ 253 h 596"/>
                <a:gd name="T24" fmla="*/ 486 w 597"/>
                <a:gd name="T25" fmla="*/ 68 h 596"/>
                <a:gd name="T26" fmla="*/ 451 w 597"/>
                <a:gd name="T27" fmla="*/ 42 h 596"/>
                <a:gd name="T28" fmla="*/ 412 w 597"/>
                <a:gd name="T29" fmla="*/ 23 h 596"/>
                <a:gd name="T30" fmla="*/ 371 w 597"/>
                <a:gd name="T31" fmla="*/ 10 h 596"/>
                <a:gd name="T32" fmla="*/ 328 w 597"/>
                <a:gd name="T33" fmla="*/ 2 h 596"/>
                <a:gd name="T34" fmla="*/ 283 w 597"/>
                <a:gd name="T35" fmla="*/ 1 h 596"/>
                <a:gd name="T36" fmla="*/ 239 w 597"/>
                <a:gd name="T37" fmla="*/ 7 h 596"/>
                <a:gd name="T38" fmla="*/ 198 w 597"/>
                <a:gd name="T39" fmla="*/ 18 h 596"/>
                <a:gd name="T40" fmla="*/ 158 w 597"/>
                <a:gd name="T41" fmla="*/ 36 h 596"/>
                <a:gd name="T42" fmla="*/ 121 w 597"/>
                <a:gd name="T43" fmla="*/ 59 h 596"/>
                <a:gd name="T44" fmla="*/ 88 w 597"/>
                <a:gd name="T45" fmla="*/ 88 h 596"/>
                <a:gd name="T46" fmla="*/ 59 w 597"/>
                <a:gd name="T47" fmla="*/ 121 h 596"/>
                <a:gd name="T48" fmla="*/ 35 w 597"/>
                <a:gd name="T49" fmla="*/ 158 h 596"/>
                <a:gd name="T50" fmla="*/ 18 w 597"/>
                <a:gd name="T51" fmla="*/ 198 h 596"/>
                <a:gd name="T52" fmla="*/ 6 w 597"/>
                <a:gd name="T53" fmla="*/ 240 h 596"/>
                <a:gd name="T54" fmla="*/ 0 w 597"/>
                <a:gd name="T55" fmla="*/ 284 h 596"/>
                <a:gd name="T56" fmla="*/ 1 w 597"/>
                <a:gd name="T57" fmla="*/ 329 h 596"/>
                <a:gd name="T58" fmla="*/ 10 w 597"/>
                <a:gd name="T59" fmla="*/ 373 h 596"/>
                <a:gd name="T60" fmla="*/ 24 w 597"/>
                <a:gd name="T61" fmla="*/ 415 h 596"/>
                <a:gd name="T62" fmla="*/ 44 w 597"/>
                <a:gd name="T63" fmla="*/ 453 h 596"/>
                <a:gd name="T64" fmla="*/ 68 w 597"/>
                <a:gd name="T65" fmla="*/ 488 h 596"/>
                <a:gd name="T66" fmla="*/ 98 w 597"/>
                <a:gd name="T67" fmla="*/ 519 h 596"/>
                <a:gd name="T68" fmla="*/ 132 w 597"/>
                <a:gd name="T69" fmla="*/ 546 h 596"/>
                <a:gd name="T70" fmla="*/ 169 w 597"/>
                <a:gd name="T71" fmla="*/ 567 h 596"/>
                <a:gd name="T72" fmla="*/ 210 w 597"/>
                <a:gd name="T73" fmla="*/ 583 h 596"/>
                <a:gd name="T74" fmla="*/ 253 w 597"/>
                <a:gd name="T75" fmla="*/ 593 h 596"/>
                <a:gd name="T76" fmla="*/ 298 w 597"/>
                <a:gd name="T77" fmla="*/ 596 h 596"/>
                <a:gd name="T78" fmla="*/ 343 w 597"/>
                <a:gd name="T79" fmla="*/ 593 h 596"/>
                <a:gd name="T80" fmla="*/ 385 w 597"/>
                <a:gd name="T81" fmla="*/ 583 h 596"/>
                <a:gd name="T82" fmla="*/ 426 w 597"/>
                <a:gd name="T83" fmla="*/ 568 h 596"/>
                <a:gd name="T84" fmla="*/ 464 w 597"/>
                <a:gd name="T85" fmla="*/ 547 h 596"/>
                <a:gd name="T86" fmla="*/ 498 w 597"/>
                <a:gd name="T87" fmla="*/ 520 h 596"/>
                <a:gd name="T88" fmla="*/ 528 w 597"/>
                <a:gd name="T89" fmla="*/ 487 h 596"/>
                <a:gd name="T90" fmla="*/ 554 w 597"/>
                <a:gd name="T91" fmla="*/ 452 h 596"/>
                <a:gd name="T92" fmla="*/ 574 w 597"/>
                <a:gd name="T93" fmla="*/ 413 h 596"/>
                <a:gd name="T94" fmla="*/ 587 w 597"/>
                <a:gd name="T95" fmla="*/ 372 h 596"/>
                <a:gd name="T96" fmla="*/ 594 w 597"/>
                <a:gd name="T97" fmla="*/ 329 h 596"/>
                <a:gd name="T98" fmla="*/ 595 w 597"/>
                <a:gd name="T99" fmla="*/ 284 h 596"/>
                <a:gd name="T100" fmla="*/ 590 w 597"/>
                <a:gd name="T101" fmla="*/ 240 h 596"/>
                <a:gd name="T102" fmla="*/ 579 w 597"/>
                <a:gd name="T103" fmla="*/ 198 h 596"/>
                <a:gd name="T104" fmla="*/ 561 w 597"/>
                <a:gd name="T105" fmla="*/ 158 h 596"/>
                <a:gd name="T106" fmla="*/ 538 w 597"/>
                <a:gd name="T107" fmla="*/ 121 h 596"/>
                <a:gd name="T108" fmla="*/ 509 w 597"/>
                <a:gd name="T109" fmla="*/ 8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7" h="596">
                  <a:moveTo>
                    <a:pt x="486" y="253"/>
                  </a:moveTo>
                  <a:lnTo>
                    <a:pt x="484" y="255"/>
                  </a:lnTo>
                  <a:lnTo>
                    <a:pt x="482" y="257"/>
                  </a:lnTo>
                  <a:lnTo>
                    <a:pt x="480" y="258"/>
                  </a:lnTo>
                  <a:lnTo>
                    <a:pt x="477" y="259"/>
                  </a:lnTo>
                  <a:lnTo>
                    <a:pt x="377" y="259"/>
                  </a:lnTo>
                  <a:lnTo>
                    <a:pt x="377" y="507"/>
                  </a:lnTo>
                  <a:lnTo>
                    <a:pt x="377" y="511"/>
                  </a:lnTo>
                  <a:lnTo>
                    <a:pt x="375" y="514"/>
                  </a:lnTo>
                  <a:lnTo>
                    <a:pt x="372" y="516"/>
                  </a:lnTo>
                  <a:lnTo>
                    <a:pt x="368" y="518"/>
                  </a:lnTo>
                  <a:lnTo>
                    <a:pt x="228" y="518"/>
                  </a:lnTo>
                  <a:lnTo>
                    <a:pt x="225" y="516"/>
                  </a:lnTo>
                  <a:lnTo>
                    <a:pt x="222" y="514"/>
                  </a:lnTo>
                  <a:lnTo>
                    <a:pt x="220" y="511"/>
                  </a:lnTo>
                  <a:lnTo>
                    <a:pt x="219" y="507"/>
                  </a:lnTo>
                  <a:lnTo>
                    <a:pt x="219" y="259"/>
                  </a:lnTo>
                  <a:lnTo>
                    <a:pt x="119" y="259"/>
                  </a:lnTo>
                  <a:lnTo>
                    <a:pt x="117" y="258"/>
                  </a:lnTo>
                  <a:lnTo>
                    <a:pt x="114" y="257"/>
                  </a:lnTo>
                  <a:lnTo>
                    <a:pt x="112" y="255"/>
                  </a:lnTo>
                  <a:lnTo>
                    <a:pt x="111" y="253"/>
                  </a:lnTo>
                  <a:lnTo>
                    <a:pt x="109" y="250"/>
                  </a:lnTo>
                  <a:lnTo>
                    <a:pt x="109" y="248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291" y="63"/>
                  </a:lnTo>
                  <a:lnTo>
                    <a:pt x="294" y="61"/>
                  </a:lnTo>
                  <a:lnTo>
                    <a:pt x="298" y="61"/>
                  </a:lnTo>
                  <a:lnTo>
                    <a:pt x="302" y="61"/>
                  </a:lnTo>
                  <a:lnTo>
                    <a:pt x="305" y="63"/>
                  </a:lnTo>
                  <a:lnTo>
                    <a:pt x="484" y="242"/>
                  </a:lnTo>
                  <a:lnTo>
                    <a:pt x="485" y="244"/>
                  </a:lnTo>
                  <a:lnTo>
                    <a:pt x="486" y="248"/>
                  </a:lnTo>
                  <a:lnTo>
                    <a:pt x="486" y="250"/>
                  </a:lnTo>
                  <a:lnTo>
                    <a:pt x="486" y="253"/>
                  </a:lnTo>
                  <a:close/>
                  <a:moveTo>
                    <a:pt x="509" y="88"/>
                  </a:moveTo>
                  <a:lnTo>
                    <a:pt x="498" y="78"/>
                  </a:lnTo>
                  <a:lnTo>
                    <a:pt x="486" y="68"/>
                  </a:lnTo>
                  <a:lnTo>
                    <a:pt x="476" y="59"/>
                  </a:lnTo>
                  <a:lnTo>
                    <a:pt x="464" y="51"/>
                  </a:lnTo>
                  <a:lnTo>
                    <a:pt x="451" y="42"/>
                  </a:lnTo>
                  <a:lnTo>
                    <a:pt x="439" y="36"/>
                  </a:lnTo>
                  <a:lnTo>
                    <a:pt x="426" y="29"/>
                  </a:lnTo>
                  <a:lnTo>
                    <a:pt x="412" y="23"/>
                  </a:lnTo>
                  <a:lnTo>
                    <a:pt x="399" y="18"/>
                  </a:lnTo>
                  <a:lnTo>
                    <a:pt x="385" y="13"/>
                  </a:lnTo>
                  <a:lnTo>
                    <a:pt x="371" y="10"/>
                  </a:lnTo>
                  <a:lnTo>
                    <a:pt x="357" y="7"/>
                  </a:lnTo>
                  <a:lnTo>
                    <a:pt x="343" y="3"/>
                  </a:lnTo>
                  <a:lnTo>
                    <a:pt x="328" y="2"/>
                  </a:lnTo>
                  <a:lnTo>
                    <a:pt x="312" y="1"/>
                  </a:lnTo>
                  <a:lnTo>
                    <a:pt x="298" y="0"/>
                  </a:lnTo>
                  <a:lnTo>
                    <a:pt x="283" y="1"/>
                  </a:lnTo>
                  <a:lnTo>
                    <a:pt x="268" y="2"/>
                  </a:lnTo>
                  <a:lnTo>
                    <a:pt x="254" y="3"/>
                  </a:lnTo>
                  <a:lnTo>
                    <a:pt x="239" y="7"/>
                  </a:lnTo>
                  <a:lnTo>
                    <a:pt x="225" y="10"/>
                  </a:lnTo>
                  <a:lnTo>
                    <a:pt x="211" y="13"/>
                  </a:lnTo>
                  <a:lnTo>
                    <a:pt x="198" y="18"/>
                  </a:lnTo>
                  <a:lnTo>
                    <a:pt x="184" y="23"/>
                  </a:lnTo>
                  <a:lnTo>
                    <a:pt x="171" y="29"/>
                  </a:lnTo>
                  <a:lnTo>
                    <a:pt x="158" y="36"/>
                  </a:lnTo>
                  <a:lnTo>
                    <a:pt x="145" y="42"/>
                  </a:lnTo>
                  <a:lnTo>
                    <a:pt x="133" y="51"/>
                  </a:lnTo>
                  <a:lnTo>
                    <a:pt x="121" y="59"/>
                  </a:lnTo>
                  <a:lnTo>
                    <a:pt x="109" y="68"/>
                  </a:lnTo>
                  <a:lnTo>
                    <a:pt x="99" y="78"/>
                  </a:lnTo>
                  <a:lnTo>
                    <a:pt x="88" y="88"/>
                  </a:lnTo>
                  <a:lnTo>
                    <a:pt x="77" y="99"/>
                  </a:lnTo>
                  <a:lnTo>
                    <a:pt x="67" y="110"/>
                  </a:lnTo>
                  <a:lnTo>
                    <a:pt x="59" y="121"/>
                  </a:lnTo>
                  <a:lnTo>
                    <a:pt x="50" y="133"/>
                  </a:lnTo>
                  <a:lnTo>
                    <a:pt x="43" y="146"/>
                  </a:lnTo>
                  <a:lnTo>
                    <a:pt x="35" y="158"/>
                  </a:lnTo>
                  <a:lnTo>
                    <a:pt x="28" y="171"/>
                  </a:lnTo>
                  <a:lnTo>
                    <a:pt x="23" y="185"/>
                  </a:lnTo>
                  <a:lnTo>
                    <a:pt x="18" y="198"/>
                  </a:lnTo>
                  <a:lnTo>
                    <a:pt x="13" y="212"/>
                  </a:lnTo>
                  <a:lnTo>
                    <a:pt x="9" y="226"/>
                  </a:lnTo>
                  <a:lnTo>
                    <a:pt x="6" y="240"/>
                  </a:lnTo>
                  <a:lnTo>
                    <a:pt x="4" y="254"/>
                  </a:lnTo>
                  <a:lnTo>
                    <a:pt x="1" y="269"/>
                  </a:lnTo>
                  <a:lnTo>
                    <a:pt x="0" y="284"/>
                  </a:lnTo>
                  <a:lnTo>
                    <a:pt x="0" y="298"/>
                  </a:lnTo>
                  <a:lnTo>
                    <a:pt x="0" y="313"/>
                  </a:lnTo>
                  <a:lnTo>
                    <a:pt x="1" y="329"/>
                  </a:lnTo>
                  <a:lnTo>
                    <a:pt x="4" y="344"/>
                  </a:lnTo>
                  <a:lnTo>
                    <a:pt x="6" y="359"/>
                  </a:lnTo>
                  <a:lnTo>
                    <a:pt x="10" y="373"/>
                  </a:lnTo>
                  <a:lnTo>
                    <a:pt x="13" y="387"/>
                  </a:lnTo>
                  <a:lnTo>
                    <a:pt x="19" y="401"/>
                  </a:lnTo>
                  <a:lnTo>
                    <a:pt x="24" y="415"/>
                  </a:lnTo>
                  <a:lnTo>
                    <a:pt x="30" y="428"/>
                  </a:lnTo>
                  <a:lnTo>
                    <a:pt x="36" y="441"/>
                  </a:lnTo>
                  <a:lnTo>
                    <a:pt x="44" y="453"/>
                  </a:lnTo>
                  <a:lnTo>
                    <a:pt x="51" y="465"/>
                  </a:lnTo>
                  <a:lnTo>
                    <a:pt x="60" y="477"/>
                  </a:lnTo>
                  <a:lnTo>
                    <a:pt x="68" y="488"/>
                  </a:lnTo>
                  <a:lnTo>
                    <a:pt x="78" y="499"/>
                  </a:lnTo>
                  <a:lnTo>
                    <a:pt x="88" y="509"/>
                  </a:lnTo>
                  <a:lnTo>
                    <a:pt x="98" y="519"/>
                  </a:lnTo>
                  <a:lnTo>
                    <a:pt x="108" y="528"/>
                  </a:lnTo>
                  <a:lnTo>
                    <a:pt x="120" y="537"/>
                  </a:lnTo>
                  <a:lnTo>
                    <a:pt x="132" y="546"/>
                  </a:lnTo>
                  <a:lnTo>
                    <a:pt x="144" y="553"/>
                  </a:lnTo>
                  <a:lnTo>
                    <a:pt x="156" y="561"/>
                  </a:lnTo>
                  <a:lnTo>
                    <a:pt x="169" y="567"/>
                  </a:lnTo>
                  <a:lnTo>
                    <a:pt x="182" y="573"/>
                  </a:lnTo>
                  <a:lnTo>
                    <a:pt x="196" y="578"/>
                  </a:lnTo>
                  <a:lnTo>
                    <a:pt x="210" y="583"/>
                  </a:lnTo>
                  <a:lnTo>
                    <a:pt x="224" y="587"/>
                  </a:lnTo>
                  <a:lnTo>
                    <a:pt x="238" y="591"/>
                  </a:lnTo>
                  <a:lnTo>
                    <a:pt x="253" y="593"/>
                  </a:lnTo>
                  <a:lnTo>
                    <a:pt x="268" y="595"/>
                  </a:lnTo>
                  <a:lnTo>
                    <a:pt x="283" y="596"/>
                  </a:lnTo>
                  <a:lnTo>
                    <a:pt x="298" y="596"/>
                  </a:lnTo>
                  <a:lnTo>
                    <a:pt x="312" y="596"/>
                  </a:lnTo>
                  <a:lnTo>
                    <a:pt x="328" y="595"/>
                  </a:lnTo>
                  <a:lnTo>
                    <a:pt x="343" y="593"/>
                  </a:lnTo>
                  <a:lnTo>
                    <a:pt x="357" y="591"/>
                  </a:lnTo>
                  <a:lnTo>
                    <a:pt x="371" y="588"/>
                  </a:lnTo>
                  <a:lnTo>
                    <a:pt x="385" y="583"/>
                  </a:lnTo>
                  <a:lnTo>
                    <a:pt x="399" y="579"/>
                  </a:lnTo>
                  <a:lnTo>
                    <a:pt x="412" y="574"/>
                  </a:lnTo>
                  <a:lnTo>
                    <a:pt x="426" y="568"/>
                  </a:lnTo>
                  <a:lnTo>
                    <a:pt x="439" y="562"/>
                  </a:lnTo>
                  <a:lnTo>
                    <a:pt x="451" y="554"/>
                  </a:lnTo>
                  <a:lnTo>
                    <a:pt x="464" y="547"/>
                  </a:lnTo>
                  <a:lnTo>
                    <a:pt x="476" y="538"/>
                  </a:lnTo>
                  <a:lnTo>
                    <a:pt x="486" y="529"/>
                  </a:lnTo>
                  <a:lnTo>
                    <a:pt x="498" y="520"/>
                  </a:lnTo>
                  <a:lnTo>
                    <a:pt x="509" y="509"/>
                  </a:lnTo>
                  <a:lnTo>
                    <a:pt x="519" y="498"/>
                  </a:lnTo>
                  <a:lnTo>
                    <a:pt x="528" y="487"/>
                  </a:lnTo>
                  <a:lnTo>
                    <a:pt x="538" y="475"/>
                  </a:lnTo>
                  <a:lnTo>
                    <a:pt x="546" y="464"/>
                  </a:lnTo>
                  <a:lnTo>
                    <a:pt x="554" y="452"/>
                  </a:lnTo>
                  <a:lnTo>
                    <a:pt x="561" y="439"/>
                  </a:lnTo>
                  <a:lnTo>
                    <a:pt x="567" y="426"/>
                  </a:lnTo>
                  <a:lnTo>
                    <a:pt x="574" y="413"/>
                  </a:lnTo>
                  <a:lnTo>
                    <a:pt x="579" y="399"/>
                  </a:lnTo>
                  <a:lnTo>
                    <a:pt x="584" y="386"/>
                  </a:lnTo>
                  <a:lnTo>
                    <a:pt x="587" y="372"/>
                  </a:lnTo>
                  <a:lnTo>
                    <a:pt x="590" y="358"/>
                  </a:lnTo>
                  <a:lnTo>
                    <a:pt x="593" y="343"/>
                  </a:lnTo>
                  <a:lnTo>
                    <a:pt x="594" y="329"/>
                  </a:lnTo>
                  <a:lnTo>
                    <a:pt x="595" y="313"/>
                  </a:lnTo>
                  <a:lnTo>
                    <a:pt x="597" y="298"/>
                  </a:lnTo>
                  <a:lnTo>
                    <a:pt x="595" y="284"/>
                  </a:lnTo>
                  <a:lnTo>
                    <a:pt x="594" y="269"/>
                  </a:lnTo>
                  <a:lnTo>
                    <a:pt x="593" y="254"/>
                  </a:lnTo>
                  <a:lnTo>
                    <a:pt x="590" y="240"/>
                  </a:lnTo>
                  <a:lnTo>
                    <a:pt x="587" y="226"/>
                  </a:lnTo>
                  <a:lnTo>
                    <a:pt x="584" y="212"/>
                  </a:lnTo>
                  <a:lnTo>
                    <a:pt x="579" y="198"/>
                  </a:lnTo>
                  <a:lnTo>
                    <a:pt x="574" y="185"/>
                  </a:lnTo>
                  <a:lnTo>
                    <a:pt x="567" y="171"/>
                  </a:lnTo>
                  <a:lnTo>
                    <a:pt x="561" y="158"/>
                  </a:lnTo>
                  <a:lnTo>
                    <a:pt x="554" y="146"/>
                  </a:lnTo>
                  <a:lnTo>
                    <a:pt x="546" y="133"/>
                  </a:lnTo>
                  <a:lnTo>
                    <a:pt x="538" y="121"/>
                  </a:lnTo>
                  <a:lnTo>
                    <a:pt x="528" y="110"/>
                  </a:lnTo>
                  <a:lnTo>
                    <a:pt x="519" y="99"/>
                  </a:lnTo>
                  <a:lnTo>
                    <a:pt x="509" y="88"/>
                  </a:lnTo>
                  <a:close/>
                </a:path>
              </a:pathLst>
            </a:custGeom>
            <a:solidFill>
              <a:srgbClr val="EEAF2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185509D7-4E48-42E4-AFD0-EDA2E728F690}"/>
                </a:ext>
              </a:extLst>
            </p:cNvPr>
            <p:cNvSpPr txBox="1"/>
            <p:nvPr/>
          </p:nvSpPr>
          <p:spPr>
            <a:xfrm>
              <a:off x="8669136" y="3199194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1EFF905A-86B8-48B7-8EE8-30681ACBE5A8}"/>
                </a:ext>
              </a:extLst>
            </p:cNvPr>
            <p:cNvSpPr/>
            <p:nvPr/>
          </p:nvSpPr>
          <p:spPr>
            <a:xfrm>
              <a:off x="8136027" y="3752226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27368EE-27CA-48D4-BE58-C629D637BEF5}"/>
              </a:ext>
            </a:extLst>
          </p:cNvPr>
          <p:cNvGrpSpPr/>
          <p:nvPr/>
        </p:nvGrpSpPr>
        <p:grpSpPr>
          <a:xfrm>
            <a:off x="1028700" y="1482580"/>
            <a:ext cx="10134600" cy="4502439"/>
            <a:chOff x="1028700" y="1482580"/>
            <a:chExt cx="10134600" cy="4502439"/>
          </a:xfrm>
        </p:grpSpPr>
        <p:cxnSp>
          <p:nvCxnSpPr>
            <p:cNvPr id="52" name="Straight Connector 4">
              <a:extLst>
                <a:ext uri="{FF2B5EF4-FFF2-40B4-BE49-F238E27FC236}">
                  <a16:creationId xmlns:a16="http://schemas.microsoft.com/office/drawing/2014/main" id="{27D3BFE5-11C3-480E-A5E3-A21DA9A59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700" y="1482580"/>
              <a:ext cx="10134600" cy="4502439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8">
              <a:extLst>
                <a:ext uri="{FF2B5EF4-FFF2-40B4-BE49-F238E27FC236}">
                  <a16:creationId xmlns:a16="http://schemas.microsoft.com/office/drawing/2014/main" id="{BDFAF75B-497B-4D0A-8A8D-7D887F73F3C3}"/>
                </a:ext>
              </a:extLst>
            </p:cNvPr>
            <p:cNvSpPr/>
            <p:nvPr/>
          </p:nvSpPr>
          <p:spPr>
            <a:xfrm>
              <a:off x="5157898" y="2797394"/>
              <a:ext cx="1876206" cy="187620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00" name="KSO_Shape">
              <a:extLst>
                <a:ext uri="{FF2B5EF4-FFF2-40B4-BE49-F238E27FC236}">
                  <a16:creationId xmlns:a16="http://schemas.microsoft.com/office/drawing/2014/main" id="{9B19D0F5-4A54-472C-AE61-EE17369B8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515" y="3226004"/>
              <a:ext cx="996970" cy="1015589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545129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242F9A-B7EF-49EA-9821-0EBD611BB062}"/>
              </a:ext>
            </a:extLst>
          </p:cNvPr>
          <p:cNvGrpSpPr/>
          <p:nvPr/>
        </p:nvGrpSpPr>
        <p:grpSpPr>
          <a:xfrm>
            <a:off x="923304" y="1808366"/>
            <a:ext cx="2416504" cy="4071733"/>
            <a:chOff x="923304" y="1808366"/>
            <a:chExt cx="2416504" cy="407173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F643CDE0-E675-4682-A7AD-6405C695E1AB}"/>
                </a:ext>
              </a:extLst>
            </p:cNvPr>
            <p:cNvSpPr/>
            <p:nvPr/>
          </p:nvSpPr>
          <p:spPr>
            <a:xfrm>
              <a:off x="923304" y="1808366"/>
              <a:ext cx="2416504" cy="4071733"/>
            </a:xfrm>
            <a:prstGeom prst="rect">
              <a:avLst/>
            </a:prstGeom>
            <a:solidFill>
              <a:srgbClr val="012CA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A463180A-80EF-4E64-B480-0D1171669723}"/>
                </a:ext>
              </a:extLst>
            </p:cNvPr>
            <p:cNvSpPr/>
            <p:nvPr/>
          </p:nvSpPr>
          <p:spPr>
            <a:xfrm>
              <a:off x="1203232" y="1937177"/>
              <a:ext cx="1824596" cy="1824596"/>
            </a:xfrm>
            <a:prstGeom prst="ellipse">
              <a:avLst/>
            </a:prstGeom>
            <a:blipFill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1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635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3F4D511-C635-4E20-B8DE-94A5A9959FE2}"/>
                </a:ext>
              </a:extLst>
            </p:cNvPr>
            <p:cNvSpPr txBox="1"/>
            <p:nvPr/>
          </p:nvSpPr>
          <p:spPr>
            <a:xfrm>
              <a:off x="1510236" y="391962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3666E63C-3C7A-4195-98A9-1A177B84D115}"/>
                </a:ext>
              </a:extLst>
            </p:cNvPr>
            <p:cNvSpPr/>
            <p:nvPr/>
          </p:nvSpPr>
          <p:spPr>
            <a:xfrm>
              <a:off x="1203232" y="4319735"/>
              <a:ext cx="1824596" cy="126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A13251C-B1B2-4F84-955C-D0D2CF506517}"/>
              </a:ext>
            </a:extLst>
          </p:cNvPr>
          <p:cNvGrpSpPr/>
          <p:nvPr/>
        </p:nvGrpSpPr>
        <p:grpSpPr>
          <a:xfrm>
            <a:off x="3561546" y="1808366"/>
            <a:ext cx="2416504" cy="4071733"/>
            <a:chOff x="3561546" y="1808366"/>
            <a:chExt cx="2416504" cy="4071733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98F242E4-4158-43CA-83CD-F5C0B5B34B4B}"/>
                </a:ext>
              </a:extLst>
            </p:cNvPr>
            <p:cNvSpPr/>
            <p:nvPr/>
          </p:nvSpPr>
          <p:spPr>
            <a:xfrm>
              <a:off x="3561546" y="1808366"/>
              <a:ext cx="2416504" cy="4071733"/>
            </a:xfrm>
            <a:prstGeom prst="rect">
              <a:avLst/>
            </a:prstGeom>
            <a:solidFill>
              <a:srgbClr val="EEAF2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AE5969D9-AA87-40D5-AE24-4183929DD9CC}"/>
                </a:ext>
              </a:extLst>
            </p:cNvPr>
            <p:cNvSpPr/>
            <p:nvPr/>
          </p:nvSpPr>
          <p:spPr>
            <a:xfrm>
              <a:off x="3841474" y="1937177"/>
              <a:ext cx="1824596" cy="1824596"/>
            </a:xfrm>
            <a:prstGeom prst="ellipse">
              <a:avLst/>
            </a:prstGeom>
            <a:blipFill>
              <a:blip r:embed="rId5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3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635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76C8D01C-CF25-4A9A-913C-83666CFC39E8}"/>
                </a:ext>
              </a:extLst>
            </p:cNvPr>
            <p:cNvSpPr txBox="1"/>
            <p:nvPr/>
          </p:nvSpPr>
          <p:spPr>
            <a:xfrm>
              <a:off x="4144504" y="391962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01D14C7-B62B-4FBB-85B5-06B7301DEE6A}"/>
                </a:ext>
              </a:extLst>
            </p:cNvPr>
            <p:cNvSpPr/>
            <p:nvPr/>
          </p:nvSpPr>
          <p:spPr>
            <a:xfrm>
              <a:off x="3837500" y="4319735"/>
              <a:ext cx="1824596" cy="126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AB5777C-5BFD-44AE-82D5-7F5A2C4EF316}"/>
              </a:ext>
            </a:extLst>
          </p:cNvPr>
          <p:cNvGrpSpPr/>
          <p:nvPr/>
        </p:nvGrpSpPr>
        <p:grpSpPr>
          <a:xfrm>
            <a:off x="6199789" y="1808366"/>
            <a:ext cx="2416504" cy="4071733"/>
            <a:chOff x="6199789" y="1808366"/>
            <a:chExt cx="2416504" cy="4071733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1D06E04-1E75-489F-BA59-75DCF1007D3D}"/>
                </a:ext>
              </a:extLst>
            </p:cNvPr>
            <p:cNvSpPr/>
            <p:nvPr/>
          </p:nvSpPr>
          <p:spPr>
            <a:xfrm>
              <a:off x="6199789" y="1808366"/>
              <a:ext cx="2416504" cy="4071733"/>
            </a:xfrm>
            <a:prstGeom prst="rect">
              <a:avLst/>
            </a:prstGeom>
            <a:solidFill>
              <a:srgbClr val="012CA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D0B40583-2DAF-43AF-B835-2671017A9DA0}"/>
                </a:ext>
              </a:extLst>
            </p:cNvPr>
            <p:cNvSpPr/>
            <p:nvPr/>
          </p:nvSpPr>
          <p:spPr>
            <a:xfrm>
              <a:off x="6479717" y="1937177"/>
              <a:ext cx="1824596" cy="1824596"/>
            </a:xfrm>
            <a:prstGeom prst="ellipse">
              <a:avLst/>
            </a:prstGeom>
            <a:blipFill>
              <a:blip r:embed="rId7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635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E80E6AEB-C9EC-45A6-872F-31809D489EA3}"/>
                </a:ext>
              </a:extLst>
            </p:cNvPr>
            <p:cNvSpPr txBox="1"/>
            <p:nvPr/>
          </p:nvSpPr>
          <p:spPr>
            <a:xfrm>
              <a:off x="6901805" y="391962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D19FB365-D8ED-453B-B876-29BBCF6EDF71}"/>
                </a:ext>
              </a:extLst>
            </p:cNvPr>
            <p:cNvSpPr/>
            <p:nvPr/>
          </p:nvSpPr>
          <p:spPr>
            <a:xfrm>
              <a:off x="6594801" y="4319735"/>
              <a:ext cx="1824596" cy="126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FB69340-425A-408A-8655-555CCA986910}"/>
              </a:ext>
            </a:extLst>
          </p:cNvPr>
          <p:cNvGrpSpPr/>
          <p:nvPr/>
        </p:nvGrpSpPr>
        <p:grpSpPr>
          <a:xfrm>
            <a:off x="8838032" y="1808366"/>
            <a:ext cx="2416504" cy="4071733"/>
            <a:chOff x="8838032" y="1808366"/>
            <a:chExt cx="2416504" cy="4071733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6936F84-D11E-400C-86A8-D9A4A09F811F}"/>
                </a:ext>
              </a:extLst>
            </p:cNvPr>
            <p:cNvSpPr/>
            <p:nvPr/>
          </p:nvSpPr>
          <p:spPr>
            <a:xfrm>
              <a:off x="8838032" y="1808366"/>
              <a:ext cx="2416504" cy="4071733"/>
            </a:xfrm>
            <a:prstGeom prst="rect">
              <a:avLst/>
            </a:prstGeom>
            <a:solidFill>
              <a:srgbClr val="EEAF2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2CCB52D6-A384-4E59-B321-2607E61140F7}"/>
                </a:ext>
              </a:extLst>
            </p:cNvPr>
            <p:cNvSpPr/>
            <p:nvPr/>
          </p:nvSpPr>
          <p:spPr>
            <a:xfrm>
              <a:off x="9117960" y="1937177"/>
              <a:ext cx="1824596" cy="1824596"/>
            </a:xfrm>
            <a:prstGeom prst="ellipse">
              <a:avLst/>
            </a:prstGeom>
            <a:blipFill>
              <a:blip r:embed="rId8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1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635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C9F7931C-02D5-4597-B144-90871AA238D0}"/>
                </a:ext>
              </a:extLst>
            </p:cNvPr>
            <p:cNvSpPr txBox="1"/>
            <p:nvPr/>
          </p:nvSpPr>
          <p:spPr>
            <a:xfrm>
              <a:off x="9536073" y="3919625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745A83DC-637E-4B04-A54E-4834EC0D6B21}"/>
                </a:ext>
              </a:extLst>
            </p:cNvPr>
            <p:cNvSpPr/>
            <p:nvPr/>
          </p:nvSpPr>
          <p:spPr>
            <a:xfrm>
              <a:off x="9229069" y="4319735"/>
              <a:ext cx="1824596" cy="126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367208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A4FD99-98D7-4EFD-A86D-244D17B8A168}"/>
              </a:ext>
            </a:extLst>
          </p:cNvPr>
          <p:cNvGrpSpPr/>
          <p:nvPr/>
        </p:nvGrpSpPr>
        <p:grpSpPr>
          <a:xfrm>
            <a:off x="1197376" y="1989910"/>
            <a:ext cx="2200136" cy="4025811"/>
            <a:chOff x="1197376" y="1989910"/>
            <a:chExt cx="2200136" cy="4025811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CE65322-4C6E-42CF-93AD-4427E0E042F5}"/>
                </a:ext>
              </a:extLst>
            </p:cNvPr>
            <p:cNvSpPr/>
            <p:nvPr/>
          </p:nvSpPr>
          <p:spPr>
            <a:xfrm>
              <a:off x="1391329" y="1989910"/>
              <a:ext cx="1812231" cy="181223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alarm-clock_149314">
              <a:extLst>
                <a:ext uri="{FF2B5EF4-FFF2-40B4-BE49-F238E27FC236}">
                  <a16:creationId xmlns:a16="http://schemas.microsoft.com/office/drawing/2014/main" id="{15CCB3A1-70E7-4DC0-A2D8-7EAB788CD20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45395" y="2443319"/>
              <a:ext cx="904099" cy="905413"/>
            </a:xfrm>
            <a:custGeom>
              <a:avLst/>
              <a:gdLst>
                <a:gd name="connsiteX0" fmla="*/ 293591 w 587154"/>
                <a:gd name="connsiteY0" fmla="*/ 506009 h 588007"/>
                <a:gd name="connsiteX1" fmla="*/ 303446 w 587154"/>
                <a:gd name="connsiteY1" fmla="*/ 515869 h 588007"/>
                <a:gd name="connsiteX2" fmla="*/ 303446 w 587154"/>
                <a:gd name="connsiteY2" fmla="*/ 526487 h 588007"/>
                <a:gd name="connsiteX3" fmla="*/ 293591 w 587154"/>
                <a:gd name="connsiteY3" fmla="*/ 536347 h 588007"/>
                <a:gd name="connsiteX4" fmla="*/ 282977 w 587154"/>
                <a:gd name="connsiteY4" fmla="*/ 526487 h 588007"/>
                <a:gd name="connsiteX5" fmla="*/ 282977 w 587154"/>
                <a:gd name="connsiteY5" fmla="*/ 515869 h 588007"/>
                <a:gd name="connsiteX6" fmla="*/ 293591 w 587154"/>
                <a:gd name="connsiteY6" fmla="*/ 506009 h 588007"/>
                <a:gd name="connsiteX7" fmla="*/ 436392 w 587154"/>
                <a:gd name="connsiteY7" fmla="*/ 446927 h 588007"/>
                <a:gd name="connsiteX8" fmla="*/ 450816 w 587154"/>
                <a:gd name="connsiteY8" fmla="*/ 446927 h 588007"/>
                <a:gd name="connsiteX9" fmla="*/ 458407 w 587154"/>
                <a:gd name="connsiteY9" fmla="*/ 453743 h 588007"/>
                <a:gd name="connsiteX10" fmla="*/ 458407 w 587154"/>
                <a:gd name="connsiteY10" fmla="*/ 468134 h 588007"/>
                <a:gd name="connsiteX11" fmla="*/ 450816 w 587154"/>
                <a:gd name="connsiteY11" fmla="*/ 471163 h 588007"/>
                <a:gd name="connsiteX12" fmla="*/ 443984 w 587154"/>
                <a:gd name="connsiteY12" fmla="*/ 468134 h 588007"/>
                <a:gd name="connsiteX13" fmla="*/ 436392 w 587154"/>
                <a:gd name="connsiteY13" fmla="*/ 461317 h 588007"/>
                <a:gd name="connsiteX14" fmla="*/ 436392 w 587154"/>
                <a:gd name="connsiteY14" fmla="*/ 446927 h 588007"/>
                <a:gd name="connsiteX15" fmla="*/ 135590 w 587154"/>
                <a:gd name="connsiteY15" fmla="*/ 446927 h 588007"/>
                <a:gd name="connsiteX16" fmla="*/ 150028 w 587154"/>
                <a:gd name="connsiteY16" fmla="*/ 446927 h 588007"/>
                <a:gd name="connsiteX17" fmla="*/ 150028 w 587154"/>
                <a:gd name="connsiteY17" fmla="*/ 461317 h 588007"/>
                <a:gd name="connsiteX18" fmla="*/ 143189 w 587154"/>
                <a:gd name="connsiteY18" fmla="*/ 468134 h 588007"/>
                <a:gd name="connsiteX19" fmla="*/ 135590 w 587154"/>
                <a:gd name="connsiteY19" fmla="*/ 471163 h 588007"/>
                <a:gd name="connsiteX20" fmla="*/ 128751 w 587154"/>
                <a:gd name="connsiteY20" fmla="*/ 468134 h 588007"/>
                <a:gd name="connsiteX21" fmla="*/ 128751 w 587154"/>
                <a:gd name="connsiteY21" fmla="*/ 453743 h 588007"/>
                <a:gd name="connsiteX22" fmla="*/ 506206 w 587154"/>
                <a:gd name="connsiteY22" fmla="*/ 293643 h 588007"/>
                <a:gd name="connsiteX23" fmla="*/ 516065 w 587154"/>
                <a:gd name="connsiteY23" fmla="*/ 293643 h 588007"/>
                <a:gd name="connsiteX24" fmla="*/ 525925 w 587154"/>
                <a:gd name="connsiteY24" fmla="*/ 303499 h 588007"/>
                <a:gd name="connsiteX25" fmla="*/ 516065 w 587154"/>
                <a:gd name="connsiteY25" fmla="*/ 314112 h 588007"/>
                <a:gd name="connsiteX26" fmla="*/ 506206 w 587154"/>
                <a:gd name="connsiteY26" fmla="*/ 314112 h 588007"/>
                <a:gd name="connsiteX27" fmla="*/ 495587 w 587154"/>
                <a:gd name="connsiteY27" fmla="*/ 303499 h 588007"/>
                <a:gd name="connsiteX28" fmla="*/ 506206 w 587154"/>
                <a:gd name="connsiteY28" fmla="*/ 293643 h 588007"/>
                <a:gd name="connsiteX29" fmla="*/ 70236 w 587154"/>
                <a:gd name="connsiteY29" fmla="*/ 293643 h 588007"/>
                <a:gd name="connsiteX30" fmla="*/ 80854 w 587154"/>
                <a:gd name="connsiteY30" fmla="*/ 293643 h 588007"/>
                <a:gd name="connsiteX31" fmla="*/ 90714 w 587154"/>
                <a:gd name="connsiteY31" fmla="*/ 303499 h 588007"/>
                <a:gd name="connsiteX32" fmla="*/ 80854 w 587154"/>
                <a:gd name="connsiteY32" fmla="*/ 314112 h 588007"/>
                <a:gd name="connsiteX33" fmla="*/ 70236 w 587154"/>
                <a:gd name="connsiteY33" fmla="*/ 314112 h 588007"/>
                <a:gd name="connsiteX34" fmla="*/ 60376 w 587154"/>
                <a:gd name="connsiteY34" fmla="*/ 303499 h 588007"/>
                <a:gd name="connsiteX35" fmla="*/ 70236 w 587154"/>
                <a:gd name="connsiteY35" fmla="*/ 293643 h 588007"/>
                <a:gd name="connsiteX36" fmla="*/ 293531 w 587154"/>
                <a:gd name="connsiteY36" fmla="*/ 284623 h 588007"/>
                <a:gd name="connsiteX37" fmla="*/ 273024 w 587154"/>
                <a:gd name="connsiteY37" fmla="*/ 305102 h 588007"/>
                <a:gd name="connsiteX38" fmla="*/ 293531 w 587154"/>
                <a:gd name="connsiteY38" fmla="*/ 325581 h 588007"/>
                <a:gd name="connsiteX39" fmla="*/ 313278 w 587154"/>
                <a:gd name="connsiteY39" fmla="*/ 305102 h 588007"/>
                <a:gd name="connsiteX40" fmla="*/ 293531 w 587154"/>
                <a:gd name="connsiteY40" fmla="*/ 284623 h 588007"/>
                <a:gd name="connsiteX41" fmla="*/ 293531 w 587154"/>
                <a:gd name="connsiteY41" fmla="*/ 153405 h 588007"/>
                <a:gd name="connsiteX42" fmla="*/ 303404 w 587154"/>
                <a:gd name="connsiteY42" fmla="*/ 163265 h 588007"/>
                <a:gd name="connsiteX43" fmla="*/ 303404 w 587154"/>
                <a:gd name="connsiteY43" fmla="*/ 266420 h 588007"/>
                <a:gd name="connsiteX44" fmla="*/ 332265 w 587154"/>
                <a:gd name="connsiteY44" fmla="*/ 295242 h 588007"/>
                <a:gd name="connsiteX45" fmla="*/ 404418 w 587154"/>
                <a:gd name="connsiteY45" fmla="*/ 295242 h 588007"/>
                <a:gd name="connsiteX46" fmla="*/ 415051 w 587154"/>
                <a:gd name="connsiteY46" fmla="*/ 305102 h 588007"/>
                <a:gd name="connsiteX47" fmla="*/ 404418 w 587154"/>
                <a:gd name="connsiteY47" fmla="*/ 314963 h 588007"/>
                <a:gd name="connsiteX48" fmla="*/ 332265 w 587154"/>
                <a:gd name="connsiteY48" fmla="*/ 314963 h 588007"/>
                <a:gd name="connsiteX49" fmla="*/ 293531 w 587154"/>
                <a:gd name="connsiteY49" fmla="*/ 345302 h 588007"/>
                <a:gd name="connsiteX50" fmla="*/ 252517 w 587154"/>
                <a:gd name="connsiteY50" fmla="*/ 305102 h 588007"/>
                <a:gd name="connsiteX51" fmla="*/ 282897 w 587154"/>
                <a:gd name="connsiteY51" fmla="*/ 266420 h 588007"/>
                <a:gd name="connsiteX52" fmla="*/ 282897 w 587154"/>
                <a:gd name="connsiteY52" fmla="*/ 163265 h 588007"/>
                <a:gd name="connsiteX53" fmla="*/ 293531 w 587154"/>
                <a:gd name="connsiteY53" fmla="*/ 153405 h 588007"/>
                <a:gd name="connsiteX54" fmla="*/ 443984 w 587154"/>
                <a:gd name="connsiteY54" fmla="*/ 139688 h 588007"/>
                <a:gd name="connsiteX55" fmla="*/ 458407 w 587154"/>
                <a:gd name="connsiteY55" fmla="*/ 139688 h 588007"/>
                <a:gd name="connsiteX56" fmla="*/ 458407 w 587154"/>
                <a:gd name="connsiteY56" fmla="*/ 153367 h 588007"/>
                <a:gd name="connsiteX57" fmla="*/ 450816 w 587154"/>
                <a:gd name="connsiteY57" fmla="*/ 160965 h 588007"/>
                <a:gd name="connsiteX58" fmla="*/ 443984 w 587154"/>
                <a:gd name="connsiteY58" fmla="*/ 164005 h 588007"/>
                <a:gd name="connsiteX59" fmla="*/ 436392 w 587154"/>
                <a:gd name="connsiteY59" fmla="*/ 160965 h 588007"/>
                <a:gd name="connsiteX60" fmla="*/ 436392 w 587154"/>
                <a:gd name="connsiteY60" fmla="*/ 146527 h 588007"/>
                <a:gd name="connsiteX61" fmla="*/ 128751 w 587154"/>
                <a:gd name="connsiteY61" fmla="*/ 139688 h 588007"/>
                <a:gd name="connsiteX62" fmla="*/ 143189 w 587154"/>
                <a:gd name="connsiteY62" fmla="*/ 139688 h 588007"/>
                <a:gd name="connsiteX63" fmla="*/ 150028 w 587154"/>
                <a:gd name="connsiteY63" fmla="*/ 146527 h 588007"/>
                <a:gd name="connsiteX64" fmla="*/ 150028 w 587154"/>
                <a:gd name="connsiteY64" fmla="*/ 160965 h 588007"/>
                <a:gd name="connsiteX65" fmla="*/ 143189 w 587154"/>
                <a:gd name="connsiteY65" fmla="*/ 164005 h 588007"/>
                <a:gd name="connsiteX66" fmla="*/ 135590 w 587154"/>
                <a:gd name="connsiteY66" fmla="*/ 160965 h 588007"/>
                <a:gd name="connsiteX67" fmla="*/ 128751 w 587154"/>
                <a:gd name="connsiteY67" fmla="*/ 153367 h 588007"/>
                <a:gd name="connsiteX68" fmla="*/ 128751 w 587154"/>
                <a:gd name="connsiteY68" fmla="*/ 139688 h 588007"/>
                <a:gd name="connsiteX69" fmla="*/ 293591 w 587154"/>
                <a:gd name="connsiteY69" fmla="*/ 71407 h 588007"/>
                <a:gd name="connsiteX70" fmla="*/ 303446 w 587154"/>
                <a:gd name="connsiteY70" fmla="*/ 81267 h 588007"/>
                <a:gd name="connsiteX71" fmla="*/ 303446 w 587154"/>
                <a:gd name="connsiteY71" fmla="*/ 91127 h 588007"/>
                <a:gd name="connsiteX72" fmla="*/ 293591 w 587154"/>
                <a:gd name="connsiteY72" fmla="*/ 101745 h 588007"/>
                <a:gd name="connsiteX73" fmla="*/ 282977 w 587154"/>
                <a:gd name="connsiteY73" fmla="*/ 91127 h 588007"/>
                <a:gd name="connsiteX74" fmla="*/ 282977 w 587154"/>
                <a:gd name="connsiteY74" fmla="*/ 81267 h 588007"/>
                <a:gd name="connsiteX75" fmla="*/ 293591 w 587154"/>
                <a:gd name="connsiteY75" fmla="*/ 71407 h 588007"/>
                <a:gd name="connsiteX76" fmla="*/ 293577 w 587154"/>
                <a:gd name="connsiteY76" fmla="*/ 52524 h 588007"/>
                <a:gd name="connsiteX77" fmla="*/ 39877 w 587154"/>
                <a:gd name="connsiteY77" fmla="*/ 305096 h 588007"/>
                <a:gd name="connsiteX78" fmla="*/ 293577 w 587154"/>
                <a:gd name="connsiteY78" fmla="*/ 557668 h 588007"/>
                <a:gd name="connsiteX79" fmla="*/ 546517 w 587154"/>
                <a:gd name="connsiteY79" fmla="*/ 305096 h 588007"/>
                <a:gd name="connsiteX80" fmla="*/ 293577 w 587154"/>
                <a:gd name="connsiteY80" fmla="*/ 52524 h 588007"/>
                <a:gd name="connsiteX81" fmla="*/ 509488 w 587154"/>
                <a:gd name="connsiteY81" fmla="*/ 20668 h 588007"/>
                <a:gd name="connsiteX82" fmla="*/ 469040 w 587154"/>
                <a:gd name="connsiteY82" fmla="*/ 32045 h 588007"/>
                <a:gd name="connsiteX83" fmla="*/ 554873 w 587154"/>
                <a:gd name="connsiteY83" fmla="*/ 118511 h 588007"/>
                <a:gd name="connsiteX84" fmla="*/ 548796 w 587154"/>
                <a:gd name="connsiteY84" fmla="*/ 38871 h 588007"/>
                <a:gd name="connsiteX85" fmla="*/ 509488 w 587154"/>
                <a:gd name="connsiteY85" fmla="*/ 20668 h 588007"/>
                <a:gd name="connsiteX86" fmla="*/ 77097 w 587154"/>
                <a:gd name="connsiteY86" fmla="*/ 20668 h 588007"/>
                <a:gd name="connsiteX87" fmla="*/ 38358 w 587154"/>
                <a:gd name="connsiteY87" fmla="*/ 38871 h 588007"/>
                <a:gd name="connsiteX88" fmla="*/ 31522 w 587154"/>
                <a:gd name="connsiteY88" fmla="*/ 118511 h 588007"/>
                <a:gd name="connsiteX89" fmla="*/ 118114 w 587154"/>
                <a:gd name="connsiteY89" fmla="*/ 32045 h 588007"/>
                <a:gd name="connsiteX90" fmla="*/ 77097 w 587154"/>
                <a:gd name="connsiteY90" fmla="*/ 20668 h 588007"/>
                <a:gd name="connsiteX91" fmla="*/ 504835 w 587154"/>
                <a:gd name="connsiteY91" fmla="*/ 0 h 588007"/>
                <a:gd name="connsiteX92" fmla="*/ 563228 w 587154"/>
                <a:gd name="connsiteY92" fmla="*/ 24460 h 588007"/>
                <a:gd name="connsiteX93" fmla="*/ 563228 w 587154"/>
                <a:gd name="connsiteY93" fmla="*/ 140507 h 588007"/>
                <a:gd name="connsiteX94" fmla="*/ 555632 w 587154"/>
                <a:gd name="connsiteY94" fmla="*/ 143541 h 588007"/>
                <a:gd name="connsiteX95" fmla="*/ 548796 w 587154"/>
                <a:gd name="connsiteY95" fmla="*/ 140507 h 588007"/>
                <a:gd name="connsiteX96" fmla="*/ 507019 w 587154"/>
                <a:gd name="connsiteY96" fmla="*/ 98791 h 588007"/>
                <a:gd name="connsiteX97" fmla="*/ 490308 w 587154"/>
                <a:gd name="connsiteY97" fmla="*/ 116236 h 588007"/>
                <a:gd name="connsiteX98" fmla="*/ 567026 w 587154"/>
                <a:gd name="connsiteY98" fmla="*/ 305096 h 588007"/>
                <a:gd name="connsiteX99" fmla="*/ 431821 w 587154"/>
                <a:gd name="connsiteY99" fmla="*/ 540223 h 588007"/>
                <a:gd name="connsiteX100" fmla="*/ 462204 w 587154"/>
                <a:gd name="connsiteY100" fmla="*/ 571321 h 588007"/>
                <a:gd name="connsiteX101" fmla="*/ 462204 w 587154"/>
                <a:gd name="connsiteY101" fmla="*/ 584973 h 588007"/>
                <a:gd name="connsiteX102" fmla="*/ 455368 w 587154"/>
                <a:gd name="connsiteY102" fmla="*/ 588007 h 588007"/>
                <a:gd name="connsiteX103" fmla="*/ 448531 w 587154"/>
                <a:gd name="connsiteY103" fmla="*/ 584973 h 588007"/>
                <a:gd name="connsiteX104" fmla="*/ 413591 w 587154"/>
                <a:gd name="connsiteY104" fmla="*/ 550083 h 588007"/>
                <a:gd name="connsiteX105" fmla="*/ 293577 w 587154"/>
                <a:gd name="connsiteY105" fmla="*/ 578147 h 588007"/>
                <a:gd name="connsiteX106" fmla="*/ 173564 w 587154"/>
                <a:gd name="connsiteY106" fmla="*/ 550083 h 588007"/>
                <a:gd name="connsiteX107" fmla="*/ 138623 w 587154"/>
                <a:gd name="connsiteY107" fmla="*/ 584973 h 588007"/>
                <a:gd name="connsiteX108" fmla="*/ 131027 w 587154"/>
                <a:gd name="connsiteY108" fmla="*/ 588007 h 588007"/>
                <a:gd name="connsiteX109" fmla="*/ 124191 w 587154"/>
                <a:gd name="connsiteY109" fmla="*/ 584973 h 588007"/>
                <a:gd name="connsiteX110" fmla="*/ 124191 w 587154"/>
                <a:gd name="connsiteY110" fmla="*/ 571321 h 588007"/>
                <a:gd name="connsiteX111" fmla="*/ 154574 w 587154"/>
                <a:gd name="connsiteY111" fmla="*/ 540223 h 588007"/>
                <a:gd name="connsiteX112" fmla="*/ 20128 w 587154"/>
                <a:gd name="connsiteY112" fmla="*/ 305096 h 588007"/>
                <a:gd name="connsiteX113" fmla="*/ 96846 w 587154"/>
                <a:gd name="connsiteY113" fmla="*/ 116236 h 588007"/>
                <a:gd name="connsiteX114" fmla="*/ 79375 w 587154"/>
                <a:gd name="connsiteY114" fmla="*/ 98791 h 588007"/>
                <a:gd name="connsiteX115" fmla="*/ 38358 w 587154"/>
                <a:gd name="connsiteY115" fmla="*/ 140507 h 588007"/>
                <a:gd name="connsiteX116" fmla="*/ 30762 w 587154"/>
                <a:gd name="connsiteY116" fmla="*/ 143541 h 588007"/>
                <a:gd name="connsiteX117" fmla="*/ 23926 w 587154"/>
                <a:gd name="connsiteY117" fmla="*/ 140507 h 588007"/>
                <a:gd name="connsiteX118" fmla="*/ 23926 w 587154"/>
                <a:gd name="connsiteY118" fmla="*/ 24460 h 588007"/>
                <a:gd name="connsiteX119" fmla="*/ 82034 w 587154"/>
                <a:gd name="connsiteY119" fmla="*/ 0 h 588007"/>
                <a:gd name="connsiteX120" fmla="*/ 140142 w 587154"/>
                <a:gd name="connsiteY120" fmla="*/ 24460 h 588007"/>
                <a:gd name="connsiteX121" fmla="*/ 143181 w 587154"/>
                <a:gd name="connsiteY121" fmla="*/ 31287 h 588007"/>
                <a:gd name="connsiteX122" fmla="*/ 140142 w 587154"/>
                <a:gd name="connsiteY122" fmla="*/ 38871 h 588007"/>
                <a:gd name="connsiteX123" fmla="*/ 93807 w 587154"/>
                <a:gd name="connsiteY123" fmla="*/ 84380 h 588007"/>
                <a:gd name="connsiteX124" fmla="*/ 111278 w 587154"/>
                <a:gd name="connsiteY124" fmla="*/ 101825 h 588007"/>
                <a:gd name="connsiteX125" fmla="*/ 293577 w 587154"/>
                <a:gd name="connsiteY125" fmla="*/ 32045 h 588007"/>
                <a:gd name="connsiteX126" fmla="*/ 475876 w 587154"/>
                <a:gd name="connsiteY126" fmla="*/ 101825 h 588007"/>
                <a:gd name="connsiteX127" fmla="*/ 492587 w 587154"/>
                <a:gd name="connsiteY127" fmla="*/ 84380 h 588007"/>
                <a:gd name="connsiteX128" fmla="*/ 447012 w 587154"/>
                <a:gd name="connsiteY128" fmla="*/ 38871 h 588007"/>
                <a:gd name="connsiteX129" fmla="*/ 443974 w 587154"/>
                <a:gd name="connsiteY129" fmla="*/ 31287 h 588007"/>
                <a:gd name="connsiteX130" fmla="*/ 447012 w 587154"/>
                <a:gd name="connsiteY130" fmla="*/ 24460 h 588007"/>
                <a:gd name="connsiteX131" fmla="*/ 504835 w 587154"/>
                <a:gd name="connsiteY131" fmla="*/ 0 h 58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587154" h="588007">
                  <a:moveTo>
                    <a:pt x="293591" y="506009"/>
                  </a:moveTo>
                  <a:cubicBezTo>
                    <a:pt x="298898" y="506009"/>
                    <a:pt x="303446" y="510560"/>
                    <a:pt x="303446" y="515869"/>
                  </a:cubicBezTo>
                  <a:lnTo>
                    <a:pt x="303446" y="526487"/>
                  </a:lnTo>
                  <a:cubicBezTo>
                    <a:pt x="303446" y="531796"/>
                    <a:pt x="298898" y="536347"/>
                    <a:pt x="293591" y="536347"/>
                  </a:cubicBezTo>
                  <a:cubicBezTo>
                    <a:pt x="287526" y="536347"/>
                    <a:pt x="282977" y="531796"/>
                    <a:pt x="282977" y="526487"/>
                  </a:cubicBezTo>
                  <a:lnTo>
                    <a:pt x="282977" y="515869"/>
                  </a:lnTo>
                  <a:cubicBezTo>
                    <a:pt x="282977" y="510560"/>
                    <a:pt x="287526" y="506009"/>
                    <a:pt x="293591" y="506009"/>
                  </a:cubicBezTo>
                  <a:close/>
                  <a:moveTo>
                    <a:pt x="436392" y="446927"/>
                  </a:moveTo>
                  <a:cubicBezTo>
                    <a:pt x="440188" y="443140"/>
                    <a:pt x="447020" y="443140"/>
                    <a:pt x="450816" y="446927"/>
                  </a:cubicBezTo>
                  <a:lnTo>
                    <a:pt x="458407" y="453743"/>
                  </a:lnTo>
                  <a:cubicBezTo>
                    <a:pt x="462203" y="458288"/>
                    <a:pt x="462203" y="464347"/>
                    <a:pt x="458407" y="468134"/>
                  </a:cubicBezTo>
                  <a:cubicBezTo>
                    <a:pt x="456130" y="470406"/>
                    <a:pt x="453853" y="471163"/>
                    <a:pt x="450816" y="471163"/>
                  </a:cubicBezTo>
                  <a:cubicBezTo>
                    <a:pt x="448538" y="471163"/>
                    <a:pt x="445502" y="470406"/>
                    <a:pt x="443984" y="468134"/>
                  </a:cubicBezTo>
                  <a:lnTo>
                    <a:pt x="436392" y="461317"/>
                  </a:lnTo>
                  <a:cubicBezTo>
                    <a:pt x="432596" y="457530"/>
                    <a:pt x="432596" y="450714"/>
                    <a:pt x="436392" y="446927"/>
                  </a:cubicBezTo>
                  <a:close/>
                  <a:moveTo>
                    <a:pt x="135590" y="446927"/>
                  </a:moveTo>
                  <a:cubicBezTo>
                    <a:pt x="139389" y="443140"/>
                    <a:pt x="146228" y="443140"/>
                    <a:pt x="150028" y="446927"/>
                  </a:cubicBezTo>
                  <a:cubicBezTo>
                    <a:pt x="153827" y="450714"/>
                    <a:pt x="153827" y="457530"/>
                    <a:pt x="150028" y="461317"/>
                  </a:cubicBezTo>
                  <a:lnTo>
                    <a:pt x="143189" y="468134"/>
                  </a:lnTo>
                  <a:cubicBezTo>
                    <a:pt x="140909" y="470406"/>
                    <a:pt x="138629" y="471163"/>
                    <a:pt x="135590" y="471163"/>
                  </a:cubicBezTo>
                  <a:cubicBezTo>
                    <a:pt x="133310" y="471163"/>
                    <a:pt x="130271" y="470406"/>
                    <a:pt x="128751" y="468134"/>
                  </a:cubicBezTo>
                  <a:cubicBezTo>
                    <a:pt x="124951" y="464347"/>
                    <a:pt x="124951" y="458288"/>
                    <a:pt x="128751" y="453743"/>
                  </a:cubicBezTo>
                  <a:close/>
                  <a:moveTo>
                    <a:pt x="506206" y="293643"/>
                  </a:moveTo>
                  <a:lnTo>
                    <a:pt x="516065" y="293643"/>
                  </a:lnTo>
                  <a:cubicBezTo>
                    <a:pt x="521375" y="293643"/>
                    <a:pt x="525925" y="298192"/>
                    <a:pt x="525925" y="303499"/>
                  </a:cubicBezTo>
                  <a:cubicBezTo>
                    <a:pt x="525925" y="309563"/>
                    <a:pt x="521375" y="314112"/>
                    <a:pt x="516065" y="314112"/>
                  </a:cubicBezTo>
                  <a:lnTo>
                    <a:pt x="506206" y="314112"/>
                  </a:lnTo>
                  <a:cubicBezTo>
                    <a:pt x="500138" y="314112"/>
                    <a:pt x="495587" y="309563"/>
                    <a:pt x="495587" y="303499"/>
                  </a:cubicBezTo>
                  <a:cubicBezTo>
                    <a:pt x="495587" y="298192"/>
                    <a:pt x="500138" y="293643"/>
                    <a:pt x="506206" y="293643"/>
                  </a:cubicBezTo>
                  <a:close/>
                  <a:moveTo>
                    <a:pt x="70236" y="293643"/>
                  </a:moveTo>
                  <a:lnTo>
                    <a:pt x="80854" y="293643"/>
                  </a:lnTo>
                  <a:cubicBezTo>
                    <a:pt x="86163" y="293643"/>
                    <a:pt x="90714" y="298192"/>
                    <a:pt x="90714" y="303499"/>
                  </a:cubicBezTo>
                  <a:cubicBezTo>
                    <a:pt x="90714" y="309563"/>
                    <a:pt x="86163" y="314112"/>
                    <a:pt x="80854" y="314112"/>
                  </a:cubicBezTo>
                  <a:lnTo>
                    <a:pt x="70236" y="314112"/>
                  </a:lnTo>
                  <a:cubicBezTo>
                    <a:pt x="64926" y="314112"/>
                    <a:pt x="60376" y="309563"/>
                    <a:pt x="60376" y="303499"/>
                  </a:cubicBezTo>
                  <a:cubicBezTo>
                    <a:pt x="60376" y="298192"/>
                    <a:pt x="64926" y="293643"/>
                    <a:pt x="70236" y="293643"/>
                  </a:cubicBezTo>
                  <a:close/>
                  <a:moveTo>
                    <a:pt x="293531" y="284623"/>
                  </a:moveTo>
                  <a:cubicBezTo>
                    <a:pt x="282138" y="284623"/>
                    <a:pt x="273024" y="293725"/>
                    <a:pt x="273024" y="305102"/>
                  </a:cubicBezTo>
                  <a:cubicBezTo>
                    <a:pt x="273024" y="316480"/>
                    <a:pt x="282138" y="325581"/>
                    <a:pt x="293531" y="325581"/>
                  </a:cubicBezTo>
                  <a:cubicBezTo>
                    <a:pt x="304164" y="325581"/>
                    <a:pt x="313278" y="316480"/>
                    <a:pt x="313278" y="305102"/>
                  </a:cubicBezTo>
                  <a:cubicBezTo>
                    <a:pt x="313278" y="293725"/>
                    <a:pt x="304164" y="284623"/>
                    <a:pt x="293531" y="284623"/>
                  </a:cubicBezTo>
                  <a:close/>
                  <a:moveTo>
                    <a:pt x="293531" y="153405"/>
                  </a:moveTo>
                  <a:cubicBezTo>
                    <a:pt x="298847" y="153405"/>
                    <a:pt x="303404" y="157956"/>
                    <a:pt x="303404" y="163265"/>
                  </a:cubicBezTo>
                  <a:lnTo>
                    <a:pt x="303404" y="266420"/>
                  </a:lnTo>
                  <a:cubicBezTo>
                    <a:pt x="317835" y="269453"/>
                    <a:pt x="328468" y="280831"/>
                    <a:pt x="332265" y="295242"/>
                  </a:cubicBezTo>
                  <a:lnTo>
                    <a:pt x="404418" y="295242"/>
                  </a:lnTo>
                  <a:cubicBezTo>
                    <a:pt x="410494" y="295242"/>
                    <a:pt x="415051" y="299793"/>
                    <a:pt x="415051" y="305102"/>
                  </a:cubicBezTo>
                  <a:cubicBezTo>
                    <a:pt x="415051" y="310412"/>
                    <a:pt x="410494" y="314963"/>
                    <a:pt x="404418" y="314963"/>
                  </a:cubicBezTo>
                  <a:lnTo>
                    <a:pt x="332265" y="314963"/>
                  </a:lnTo>
                  <a:cubicBezTo>
                    <a:pt x="327708" y="332408"/>
                    <a:pt x="311759" y="345302"/>
                    <a:pt x="293531" y="345302"/>
                  </a:cubicBezTo>
                  <a:cubicBezTo>
                    <a:pt x="270745" y="345302"/>
                    <a:pt x="252517" y="327098"/>
                    <a:pt x="252517" y="305102"/>
                  </a:cubicBezTo>
                  <a:cubicBezTo>
                    <a:pt x="252517" y="286140"/>
                    <a:pt x="265429" y="270970"/>
                    <a:pt x="282897" y="266420"/>
                  </a:cubicBezTo>
                  <a:lnTo>
                    <a:pt x="282897" y="163265"/>
                  </a:lnTo>
                  <a:cubicBezTo>
                    <a:pt x="282897" y="157956"/>
                    <a:pt x="287454" y="153405"/>
                    <a:pt x="293531" y="153405"/>
                  </a:cubicBezTo>
                  <a:close/>
                  <a:moveTo>
                    <a:pt x="443984" y="139688"/>
                  </a:moveTo>
                  <a:cubicBezTo>
                    <a:pt x="447779" y="135129"/>
                    <a:pt x="453853" y="135129"/>
                    <a:pt x="458407" y="139688"/>
                  </a:cubicBezTo>
                  <a:cubicBezTo>
                    <a:pt x="462203" y="143488"/>
                    <a:pt x="462203" y="149567"/>
                    <a:pt x="458407" y="153367"/>
                  </a:cubicBezTo>
                  <a:lnTo>
                    <a:pt x="450816" y="160965"/>
                  </a:lnTo>
                  <a:cubicBezTo>
                    <a:pt x="449298" y="162485"/>
                    <a:pt x="446261" y="164005"/>
                    <a:pt x="443984" y="164005"/>
                  </a:cubicBezTo>
                  <a:cubicBezTo>
                    <a:pt x="440947" y="164005"/>
                    <a:pt x="438669" y="162485"/>
                    <a:pt x="436392" y="160965"/>
                  </a:cubicBezTo>
                  <a:cubicBezTo>
                    <a:pt x="432596" y="157166"/>
                    <a:pt x="432596" y="150327"/>
                    <a:pt x="436392" y="146527"/>
                  </a:cubicBezTo>
                  <a:close/>
                  <a:moveTo>
                    <a:pt x="128751" y="139688"/>
                  </a:moveTo>
                  <a:cubicBezTo>
                    <a:pt x="132550" y="135129"/>
                    <a:pt x="138629" y="135129"/>
                    <a:pt x="143189" y="139688"/>
                  </a:cubicBezTo>
                  <a:lnTo>
                    <a:pt x="150028" y="146527"/>
                  </a:lnTo>
                  <a:cubicBezTo>
                    <a:pt x="153827" y="150327"/>
                    <a:pt x="153827" y="157166"/>
                    <a:pt x="150028" y="160965"/>
                  </a:cubicBezTo>
                  <a:cubicBezTo>
                    <a:pt x="148508" y="162485"/>
                    <a:pt x="145468" y="164005"/>
                    <a:pt x="143189" y="164005"/>
                  </a:cubicBezTo>
                  <a:cubicBezTo>
                    <a:pt x="140149" y="164005"/>
                    <a:pt x="137869" y="162485"/>
                    <a:pt x="135590" y="160965"/>
                  </a:cubicBezTo>
                  <a:lnTo>
                    <a:pt x="128751" y="153367"/>
                  </a:lnTo>
                  <a:cubicBezTo>
                    <a:pt x="124951" y="149567"/>
                    <a:pt x="124951" y="143488"/>
                    <a:pt x="128751" y="139688"/>
                  </a:cubicBezTo>
                  <a:close/>
                  <a:moveTo>
                    <a:pt x="293591" y="71407"/>
                  </a:moveTo>
                  <a:cubicBezTo>
                    <a:pt x="298898" y="71407"/>
                    <a:pt x="303446" y="75958"/>
                    <a:pt x="303446" y="81267"/>
                  </a:cubicBezTo>
                  <a:lnTo>
                    <a:pt x="303446" y="91127"/>
                  </a:lnTo>
                  <a:cubicBezTo>
                    <a:pt x="303446" y="97194"/>
                    <a:pt x="298898" y="101745"/>
                    <a:pt x="293591" y="101745"/>
                  </a:cubicBezTo>
                  <a:cubicBezTo>
                    <a:pt x="287526" y="101745"/>
                    <a:pt x="282977" y="97194"/>
                    <a:pt x="282977" y="91127"/>
                  </a:cubicBezTo>
                  <a:lnTo>
                    <a:pt x="282977" y="81267"/>
                  </a:lnTo>
                  <a:cubicBezTo>
                    <a:pt x="282977" y="75958"/>
                    <a:pt x="287526" y="71407"/>
                    <a:pt x="293591" y="71407"/>
                  </a:cubicBezTo>
                  <a:close/>
                  <a:moveTo>
                    <a:pt x="293577" y="52524"/>
                  </a:moveTo>
                  <a:cubicBezTo>
                    <a:pt x="153815" y="52524"/>
                    <a:pt x="39877" y="165537"/>
                    <a:pt x="39877" y="305096"/>
                  </a:cubicBezTo>
                  <a:cubicBezTo>
                    <a:pt x="39877" y="444655"/>
                    <a:pt x="153815" y="557668"/>
                    <a:pt x="293577" y="557668"/>
                  </a:cubicBezTo>
                  <a:cubicBezTo>
                    <a:pt x="432580" y="557668"/>
                    <a:pt x="546517" y="444655"/>
                    <a:pt x="546517" y="305096"/>
                  </a:cubicBezTo>
                  <a:cubicBezTo>
                    <a:pt x="546517" y="165537"/>
                    <a:pt x="432580" y="52524"/>
                    <a:pt x="293577" y="52524"/>
                  </a:cubicBezTo>
                  <a:close/>
                  <a:moveTo>
                    <a:pt x="509488" y="20668"/>
                  </a:moveTo>
                  <a:cubicBezTo>
                    <a:pt x="495246" y="19530"/>
                    <a:pt x="480814" y="23323"/>
                    <a:pt x="469040" y="32045"/>
                  </a:cubicBezTo>
                  <a:lnTo>
                    <a:pt x="554873" y="118511"/>
                  </a:lnTo>
                  <a:cubicBezTo>
                    <a:pt x="572343" y="94240"/>
                    <a:pt x="570064" y="60109"/>
                    <a:pt x="548796" y="38871"/>
                  </a:cubicBezTo>
                  <a:cubicBezTo>
                    <a:pt x="537782" y="27873"/>
                    <a:pt x="523730" y="21806"/>
                    <a:pt x="509488" y="20668"/>
                  </a:cubicBezTo>
                  <a:close/>
                  <a:moveTo>
                    <a:pt x="77097" y="20668"/>
                  </a:moveTo>
                  <a:cubicBezTo>
                    <a:pt x="62855" y="21806"/>
                    <a:pt x="48992" y="27873"/>
                    <a:pt x="38358" y="38871"/>
                  </a:cubicBezTo>
                  <a:cubicBezTo>
                    <a:pt x="16330" y="60109"/>
                    <a:pt x="14052" y="94240"/>
                    <a:pt x="31522" y="118511"/>
                  </a:cubicBezTo>
                  <a:lnTo>
                    <a:pt x="118114" y="32045"/>
                  </a:lnTo>
                  <a:cubicBezTo>
                    <a:pt x="105961" y="23323"/>
                    <a:pt x="91339" y="19530"/>
                    <a:pt x="77097" y="20668"/>
                  </a:cubicBezTo>
                  <a:close/>
                  <a:moveTo>
                    <a:pt x="504835" y="0"/>
                  </a:moveTo>
                  <a:cubicBezTo>
                    <a:pt x="525819" y="0"/>
                    <a:pt x="546897" y="8153"/>
                    <a:pt x="563228" y="24460"/>
                  </a:cubicBezTo>
                  <a:cubicBezTo>
                    <a:pt x="595130" y="56316"/>
                    <a:pt x="595130" y="108651"/>
                    <a:pt x="563228" y="140507"/>
                  </a:cubicBezTo>
                  <a:cubicBezTo>
                    <a:pt x="560949" y="142024"/>
                    <a:pt x="558670" y="143541"/>
                    <a:pt x="555632" y="143541"/>
                  </a:cubicBezTo>
                  <a:cubicBezTo>
                    <a:pt x="553353" y="143541"/>
                    <a:pt x="550315" y="142024"/>
                    <a:pt x="548796" y="140507"/>
                  </a:cubicBezTo>
                  <a:lnTo>
                    <a:pt x="507019" y="98791"/>
                  </a:lnTo>
                  <a:lnTo>
                    <a:pt x="490308" y="116236"/>
                  </a:lnTo>
                  <a:cubicBezTo>
                    <a:pt x="537402" y="164778"/>
                    <a:pt x="567026" y="231524"/>
                    <a:pt x="567026" y="305096"/>
                  </a:cubicBezTo>
                  <a:cubicBezTo>
                    <a:pt x="567026" y="405215"/>
                    <a:pt x="512336" y="493198"/>
                    <a:pt x="431821" y="540223"/>
                  </a:cubicBezTo>
                  <a:lnTo>
                    <a:pt x="462204" y="571321"/>
                  </a:lnTo>
                  <a:cubicBezTo>
                    <a:pt x="466761" y="575113"/>
                    <a:pt x="466761" y="581181"/>
                    <a:pt x="462204" y="584973"/>
                  </a:cubicBezTo>
                  <a:cubicBezTo>
                    <a:pt x="460685" y="587249"/>
                    <a:pt x="457646" y="588007"/>
                    <a:pt x="455368" y="588007"/>
                  </a:cubicBezTo>
                  <a:cubicBezTo>
                    <a:pt x="453089" y="588007"/>
                    <a:pt x="450051" y="587249"/>
                    <a:pt x="448531" y="584973"/>
                  </a:cubicBezTo>
                  <a:lnTo>
                    <a:pt x="413591" y="550083"/>
                  </a:lnTo>
                  <a:cubicBezTo>
                    <a:pt x="377131" y="568287"/>
                    <a:pt x="336114" y="578147"/>
                    <a:pt x="293577" y="578147"/>
                  </a:cubicBezTo>
                  <a:cubicBezTo>
                    <a:pt x="250281" y="578147"/>
                    <a:pt x="209264" y="568287"/>
                    <a:pt x="173564" y="550083"/>
                  </a:cubicBezTo>
                  <a:lnTo>
                    <a:pt x="138623" y="584973"/>
                  </a:lnTo>
                  <a:cubicBezTo>
                    <a:pt x="136344" y="587249"/>
                    <a:pt x="134066" y="588007"/>
                    <a:pt x="131027" y="588007"/>
                  </a:cubicBezTo>
                  <a:cubicBezTo>
                    <a:pt x="128749" y="588007"/>
                    <a:pt x="126470" y="587249"/>
                    <a:pt x="124191" y="584973"/>
                  </a:cubicBezTo>
                  <a:cubicBezTo>
                    <a:pt x="120393" y="581181"/>
                    <a:pt x="120393" y="575113"/>
                    <a:pt x="124191" y="571321"/>
                  </a:cubicBezTo>
                  <a:lnTo>
                    <a:pt x="154574" y="540223"/>
                  </a:lnTo>
                  <a:cubicBezTo>
                    <a:pt x="74058" y="493198"/>
                    <a:pt x="20128" y="405215"/>
                    <a:pt x="20128" y="305096"/>
                  </a:cubicBezTo>
                  <a:cubicBezTo>
                    <a:pt x="20128" y="231524"/>
                    <a:pt x="48992" y="164778"/>
                    <a:pt x="96846" y="116236"/>
                  </a:cubicBezTo>
                  <a:lnTo>
                    <a:pt x="79375" y="98791"/>
                  </a:lnTo>
                  <a:lnTo>
                    <a:pt x="38358" y="140507"/>
                  </a:lnTo>
                  <a:cubicBezTo>
                    <a:pt x="36079" y="142024"/>
                    <a:pt x="33801" y="143541"/>
                    <a:pt x="30762" y="143541"/>
                  </a:cubicBezTo>
                  <a:cubicBezTo>
                    <a:pt x="28484" y="143541"/>
                    <a:pt x="25445" y="142024"/>
                    <a:pt x="23926" y="140507"/>
                  </a:cubicBezTo>
                  <a:cubicBezTo>
                    <a:pt x="-7976" y="108651"/>
                    <a:pt x="-7976" y="56316"/>
                    <a:pt x="23926" y="24460"/>
                  </a:cubicBezTo>
                  <a:cubicBezTo>
                    <a:pt x="39877" y="8153"/>
                    <a:pt x="60956" y="0"/>
                    <a:pt x="82034" y="0"/>
                  </a:cubicBezTo>
                  <a:cubicBezTo>
                    <a:pt x="103112" y="0"/>
                    <a:pt x="124191" y="8153"/>
                    <a:pt x="140142" y="24460"/>
                  </a:cubicBezTo>
                  <a:cubicBezTo>
                    <a:pt x="141661" y="25977"/>
                    <a:pt x="143181" y="29011"/>
                    <a:pt x="143181" y="31287"/>
                  </a:cubicBezTo>
                  <a:cubicBezTo>
                    <a:pt x="143181" y="34321"/>
                    <a:pt x="141661" y="36596"/>
                    <a:pt x="140142" y="38871"/>
                  </a:cubicBezTo>
                  <a:lnTo>
                    <a:pt x="93807" y="84380"/>
                  </a:lnTo>
                  <a:lnTo>
                    <a:pt x="111278" y="101825"/>
                  </a:lnTo>
                  <a:cubicBezTo>
                    <a:pt x="159132" y="58592"/>
                    <a:pt x="223696" y="32045"/>
                    <a:pt x="293577" y="32045"/>
                  </a:cubicBezTo>
                  <a:cubicBezTo>
                    <a:pt x="363459" y="32045"/>
                    <a:pt x="427263" y="58592"/>
                    <a:pt x="475876" y="101825"/>
                  </a:cubicBezTo>
                  <a:lnTo>
                    <a:pt x="492587" y="84380"/>
                  </a:lnTo>
                  <a:lnTo>
                    <a:pt x="447012" y="38871"/>
                  </a:lnTo>
                  <a:cubicBezTo>
                    <a:pt x="444734" y="36596"/>
                    <a:pt x="443974" y="34321"/>
                    <a:pt x="443974" y="31287"/>
                  </a:cubicBezTo>
                  <a:cubicBezTo>
                    <a:pt x="443974" y="29011"/>
                    <a:pt x="444734" y="25977"/>
                    <a:pt x="447012" y="24460"/>
                  </a:cubicBezTo>
                  <a:cubicBezTo>
                    <a:pt x="462963" y="8153"/>
                    <a:pt x="483852" y="0"/>
                    <a:pt x="504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F2012C66-2430-4CE7-AF5F-682C5B27F897}"/>
                </a:ext>
              </a:extLst>
            </p:cNvPr>
            <p:cNvGrpSpPr/>
            <p:nvPr/>
          </p:nvGrpSpPr>
          <p:grpSpPr>
            <a:xfrm>
              <a:off x="1780808" y="4577135"/>
              <a:ext cx="1033272" cy="279683"/>
              <a:chOff x="1706799" y="4406617"/>
              <a:chExt cx="1033272" cy="279683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490E8256-7317-4E7F-96B8-2E05D8174B85}"/>
                  </a:ext>
                </a:extLst>
              </p:cNvPr>
              <p:cNvCxnSpPr/>
              <p:nvPr/>
            </p:nvCxnSpPr>
            <p:spPr>
              <a:xfrm>
                <a:off x="1706799" y="4406617"/>
                <a:ext cx="10332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DD5E2A2-73B5-4834-81BD-98E8B43ED5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5734" y="4406617"/>
                <a:ext cx="0" cy="27968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7BA173D-81F2-42FB-8663-2D9C3920B6FC}"/>
                </a:ext>
              </a:extLst>
            </p:cNvPr>
            <p:cNvSpPr txBox="1"/>
            <p:nvPr/>
          </p:nvSpPr>
          <p:spPr>
            <a:xfrm>
              <a:off x="1692150" y="4048801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18010C8-C75F-4CB6-BCBF-915FBB6FBA35}"/>
                </a:ext>
              </a:extLst>
            </p:cNvPr>
            <p:cNvSpPr/>
            <p:nvPr/>
          </p:nvSpPr>
          <p:spPr>
            <a:xfrm>
              <a:off x="1197376" y="498685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E0F3F9-C23B-4D12-94A2-983EEA27ADB9}"/>
              </a:ext>
            </a:extLst>
          </p:cNvPr>
          <p:cNvGrpSpPr/>
          <p:nvPr/>
        </p:nvGrpSpPr>
        <p:grpSpPr>
          <a:xfrm>
            <a:off x="5029200" y="1989910"/>
            <a:ext cx="2200136" cy="4025811"/>
            <a:chOff x="5029200" y="1989910"/>
            <a:chExt cx="2200136" cy="4025811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2E90281-5730-4BF3-834E-81BB83222C18}"/>
                </a:ext>
              </a:extLst>
            </p:cNvPr>
            <p:cNvSpPr/>
            <p:nvPr/>
          </p:nvSpPr>
          <p:spPr>
            <a:xfrm>
              <a:off x="5223153" y="1989910"/>
              <a:ext cx="1812231" cy="181223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handshake_215654">
              <a:extLst>
                <a:ext uri="{FF2B5EF4-FFF2-40B4-BE49-F238E27FC236}">
                  <a16:creationId xmlns:a16="http://schemas.microsoft.com/office/drawing/2014/main" id="{6476AC27-2FE6-40D6-9315-E94ADFB680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39296" y="2446756"/>
              <a:ext cx="1379945" cy="898539"/>
            </a:xfrm>
            <a:custGeom>
              <a:avLst/>
              <a:gdLst>
                <a:gd name="connsiteX0" fmla="*/ 507965 w 608866"/>
                <a:gd name="connsiteY0" fmla="*/ 18729 h 396458"/>
                <a:gd name="connsiteX1" fmla="*/ 446431 w 608866"/>
                <a:gd name="connsiteY1" fmla="*/ 48705 h 396458"/>
                <a:gd name="connsiteX2" fmla="*/ 529567 w 608866"/>
                <a:gd name="connsiteY2" fmla="*/ 218473 h 396458"/>
                <a:gd name="connsiteX3" fmla="*/ 591008 w 608866"/>
                <a:gd name="connsiteY3" fmla="*/ 188404 h 396458"/>
                <a:gd name="connsiteX4" fmla="*/ 78381 w 608866"/>
                <a:gd name="connsiteY4" fmla="*/ 16926 h 396458"/>
                <a:gd name="connsiteX5" fmla="*/ 17038 w 608866"/>
                <a:gd name="connsiteY5" fmla="*/ 195704 h 396458"/>
                <a:gd name="connsiteX6" fmla="*/ 81841 w 608866"/>
                <a:gd name="connsiteY6" fmla="*/ 217841 h 396458"/>
                <a:gd name="connsiteX7" fmla="*/ 143185 w 608866"/>
                <a:gd name="connsiteY7" fmla="*/ 39343 h 396458"/>
                <a:gd name="connsiteX8" fmla="*/ 142905 w 608866"/>
                <a:gd name="connsiteY8" fmla="*/ 39250 h 396458"/>
                <a:gd name="connsiteX9" fmla="*/ 141409 w 608866"/>
                <a:gd name="connsiteY9" fmla="*/ 38502 h 396458"/>
                <a:gd name="connsiteX10" fmla="*/ 513856 w 608866"/>
                <a:gd name="connsiteY10" fmla="*/ 1640 h 396458"/>
                <a:gd name="connsiteX11" fmla="*/ 518065 w 608866"/>
                <a:gd name="connsiteY11" fmla="*/ 5376 h 396458"/>
                <a:gd name="connsiteX12" fmla="*/ 608121 w 608866"/>
                <a:gd name="connsiteY12" fmla="*/ 188030 h 396458"/>
                <a:gd name="connsiteX13" fmla="*/ 604661 w 608866"/>
                <a:gd name="connsiteY13" fmla="*/ 198022 h 396458"/>
                <a:gd name="connsiteX14" fmla="*/ 530689 w 608866"/>
                <a:gd name="connsiteY14" fmla="*/ 234161 h 396458"/>
                <a:gd name="connsiteX15" fmla="*/ 498146 w 608866"/>
                <a:gd name="connsiteY15" fmla="*/ 264043 h 396458"/>
                <a:gd name="connsiteX16" fmla="*/ 411455 w 608866"/>
                <a:gd name="connsiteY16" fmla="*/ 323153 h 396458"/>
                <a:gd name="connsiteX17" fmla="*/ 268000 w 608866"/>
                <a:gd name="connsiteY17" fmla="*/ 393283 h 396458"/>
                <a:gd name="connsiteX18" fmla="*/ 254160 w 608866"/>
                <a:gd name="connsiteY18" fmla="*/ 396458 h 396458"/>
                <a:gd name="connsiteX19" fmla="*/ 243780 w 608866"/>
                <a:gd name="connsiteY19" fmla="*/ 394777 h 396458"/>
                <a:gd name="connsiteX20" fmla="*/ 225544 w 608866"/>
                <a:gd name="connsiteY20" fmla="*/ 378715 h 396458"/>
                <a:gd name="connsiteX21" fmla="*/ 222458 w 608866"/>
                <a:gd name="connsiteY21" fmla="*/ 361627 h 396458"/>
                <a:gd name="connsiteX22" fmla="*/ 208898 w 608866"/>
                <a:gd name="connsiteY22" fmla="*/ 368350 h 396458"/>
                <a:gd name="connsiteX23" fmla="*/ 195057 w 608866"/>
                <a:gd name="connsiteY23" fmla="*/ 371618 h 396458"/>
                <a:gd name="connsiteX24" fmla="*/ 166628 w 608866"/>
                <a:gd name="connsiteY24" fmla="*/ 353876 h 396458"/>
                <a:gd name="connsiteX25" fmla="*/ 163823 w 608866"/>
                <a:gd name="connsiteY25" fmla="*/ 334826 h 396458"/>
                <a:gd name="connsiteX26" fmla="*/ 159708 w 608866"/>
                <a:gd name="connsiteY26" fmla="*/ 335106 h 396458"/>
                <a:gd name="connsiteX27" fmla="*/ 131279 w 608866"/>
                <a:gd name="connsiteY27" fmla="*/ 317457 h 396458"/>
                <a:gd name="connsiteX28" fmla="*/ 137544 w 608866"/>
                <a:gd name="connsiteY28" fmla="*/ 281038 h 396458"/>
                <a:gd name="connsiteX29" fmla="*/ 124172 w 608866"/>
                <a:gd name="connsiteY29" fmla="*/ 267218 h 396458"/>
                <a:gd name="connsiteX30" fmla="*/ 122675 w 608866"/>
                <a:gd name="connsiteY30" fmla="*/ 243125 h 396458"/>
                <a:gd name="connsiteX31" fmla="*/ 138760 w 608866"/>
                <a:gd name="connsiteY31" fmla="*/ 224916 h 396458"/>
                <a:gd name="connsiteX32" fmla="*/ 193561 w 608866"/>
                <a:gd name="connsiteY32" fmla="*/ 198115 h 396458"/>
                <a:gd name="connsiteX33" fmla="*/ 203474 w 608866"/>
                <a:gd name="connsiteY33" fmla="*/ 201664 h 396458"/>
                <a:gd name="connsiteX34" fmla="*/ 200014 w 608866"/>
                <a:gd name="connsiteY34" fmla="*/ 211562 h 396458"/>
                <a:gd name="connsiteX35" fmla="*/ 145306 w 608866"/>
                <a:gd name="connsiteY35" fmla="*/ 238363 h 396458"/>
                <a:gd name="connsiteX36" fmla="*/ 136796 w 608866"/>
                <a:gd name="connsiteY36" fmla="*/ 247981 h 396458"/>
                <a:gd name="connsiteX37" fmla="*/ 137544 w 608866"/>
                <a:gd name="connsiteY37" fmla="*/ 260681 h 396458"/>
                <a:gd name="connsiteX38" fmla="*/ 147177 w 608866"/>
                <a:gd name="connsiteY38" fmla="*/ 269085 h 396458"/>
                <a:gd name="connsiteX39" fmla="*/ 159895 w 608866"/>
                <a:gd name="connsiteY39" fmla="*/ 268338 h 396458"/>
                <a:gd name="connsiteX40" fmla="*/ 196741 w 608866"/>
                <a:gd name="connsiteY40" fmla="*/ 250316 h 396458"/>
                <a:gd name="connsiteX41" fmla="*/ 262951 w 608866"/>
                <a:gd name="connsiteY41" fmla="*/ 217912 h 396458"/>
                <a:gd name="connsiteX42" fmla="*/ 272957 w 608866"/>
                <a:gd name="connsiteY42" fmla="*/ 221461 h 396458"/>
                <a:gd name="connsiteX43" fmla="*/ 269497 w 608866"/>
                <a:gd name="connsiteY43" fmla="*/ 231359 h 396458"/>
                <a:gd name="connsiteX44" fmla="*/ 166348 w 608866"/>
                <a:gd name="connsiteY44" fmla="*/ 281785 h 396458"/>
                <a:gd name="connsiteX45" fmla="*/ 152133 w 608866"/>
                <a:gd name="connsiteY45" fmla="*/ 288789 h 396458"/>
                <a:gd name="connsiteX46" fmla="*/ 144558 w 608866"/>
                <a:gd name="connsiteY46" fmla="*/ 311107 h 396458"/>
                <a:gd name="connsiteX47" fmla="*/ 166815 w 608866"/>
                <a:gd name="connsiteY47" fmla="*/ 318671 h 396458"/>
                <a:gd name="connsiteX48" fmla="*/ 180936 w 608866"/>
                <a:gd name="connsiteY48" fmla="*/ 311854 h 396458"/>
                <a:gd name="connsiteX49" fmla="*/ 210862 w 608866"/>
                <a:gd name="connsiteY49" fmla="*/ 297287 h 396458"/>
                <a:gd name="connsiteX50" fmla="*/ 296149 w 608866"/>
                <a:gd name="connsiteY50" fmla="*/ 255545 h 396458"/>
                <a:gd name="connsiteX51" fmla="*/ 306155 w 608866"/>
                <a:gd name="connsiteY51" fmla="*/ 259000 h 396458"/>
                <a:gd name="connsiteX52" fmla="*/ 302602 w 608866"/>
                <a:gd name="connsiteY52" fmla="*/ 268992 h 396458"/>
                <a:gd name="connsiteX53" fmla="*/ 187389 w 608866"/>
                <a:gd name="connsiteY53" fmla="*/ 325301 h 396458"/>
                <a:gd name="connsiteX54" fmla="*/ 179814 w 608866"/>
                <a:gd name="connsiteY54" fmla="*/ 347526 h 396458"/>
                <a:gd name="connsiteX55" fmla="*/ 202165 w 608866"/>
                <a:gd name="connsiteY55" fmla="*/ 355183 h 396458"/>
                <a:gd name="connsiteX56" fmla="*/ 241629 w 608866"/>
                <a:gd name="connsiteY56" fmla="*/ 335853 h 396458"/>
                <a:gd name="connsiteX57" fmla="*/ 320089 w 608866"/>
                <a:gd name="connsiteY57" fmla="*/ 297473 h 396458"/>
                <a:gd name="connsiteX58" fmla="*/ 330096 w 608866"/>
                <a:gd name="connsiteY58" fmla="*/ 301022 h 396458"/>
                <a:gd name="connsiteX59" fmla="*/ 326542 w 608866"/>
                <a:gd name="connsiteY59" fmla="*/ 310920 h 396458"/>
                <a:gd name="connsiteX60" fmla="*/ 246398 w 608866"/>
                <a:gd name="connsiteY60" fmla="*/ 350141 h 396458"/>
                <a:gd name="connsiteX61" fmla="*/ 237888 w 608866"/>
                <a:gd name="connsiteY61" fmla="*/ 359759 h 396458"/>
                <a:gd name="connsiteX62" fmla="*/ 238636 w 608866"/>
                <a:gd name="connsiteY62" fmla="*/ 372459 h 396458"/>
                <a:gd name="connsiteX63" fmla="*/ 248268 w 608866"/>
                <a:gd name="connsiteY63" fmla="*/ 380957 h 396458"/>
                <a:gd name="connsiteX64" fmla="*/ 260987 w 608866"/>
                <a:gd name="connsiteY64" fmla="*/ 380210 h 396458"/>
                <a:gd name="connsiteX65" fmla="*/ 404535 w 608866"/>
                <a:gd name="connsiteY65" fmla="*/ 310080 h 396458"/>
                <a:gd name="connsiteX66" fmla="*/ 487672 w 608866"/>
                <a:gd name="connsiteY66" fmla="*/ 253397 h 396458"/>
                <a:gd name="connsiteX67" fmla="*/ 516942 w 608866"/>
                <a:gd name="connsiteY67" fmla="*/ 226690 h 396458"/>
                <a:gd name="connsiteX68" fmla="*/ 429691 w 608866"/>
                <a:gd name="connsiteY68" fmla="*/ 48611 h 396458"/>
                <a:gd name="connsiteX69" fmla="*/ 433151 w 608866"/>
                <a:gd name="connsiteY69" fmla="*/ 38619 h 396458"/>
                <a:gd name="connsiteX70" fmla="*/ 508152 w 608866"/>
                <a:gd name="connsiteY70" fmla="*/ 2014 h 396458"/>
                <a:gd name="connsiteX71" fmla="*/ 513856 w 608866"/>
                <a:gd name="connsiteY71" fmla="*/ 1640 h 396458"/>
                <a:gd name="connsiteX72" fmla="*/ 76137 w 608866"/>
                <a:gd name="connsiteY72" fmla="*/ 393 h 396458"/>
                <a:gd name="connsiteX73" fmla="*/ 154874 w 608866"/>
                <a:gd name="connsiteY73" fmla="*/ 27200 h 396458"/>
                <a:gd name="connsiteX74" fmla="*/ 156744 w 608866"/>
                <a:gd name="connsiteY74" fmla="*/ 28134 h 396458"/>
                <a:gd name="connsiteX75" fmla="*/ 170023 w 608866"/>
                <a:gd name="connsiteY75" fmla="*/ 32898 h 396458"/>
                <a:gd name="connsiteX76" fmla="*/ 203781 w 608866"/>
                <a:gd name="connsiteY76" fmla="*/ 31030 h 396458"/>
                <a:gd name="connsiteX77" fmla="*/ 211542 w 608866"/>
                <a:gd name="connsiteY77" fmla="*/ 27294 h 396458"/>
                <a:gd name="connsiteX78" fmla="*/ 256427 w 608866"/>
                <a:gd name="connsiteY78" fmla="*/ 24585 h 396458"/>
                <a:gd name="connsiteX79" fmla="*/ 410347 w 608866"/>
                <a:gd name="connsiteY79" fmla="*/ 77639 h 396458"/>
                <a:gd name="connsiteX80" fmla="*/ 415397 w 608866"/>
                <a:gd name="connsiteY80" fmla="*/ 84831 h 396458"/>
                <a:gd name="connsiteX81" fmla="*/ 395946 w 608866"/>
                <a:gd name="connsiteY81" fmla="*/ 124809 h 396458"/>
                <a:gd name="connsiteX82" fmla="*/ 351528 w 608866"/>
                <a:gd name="connsiteY82" fmla="*/ 127331 h 396458"/>
                <a:gd name="connsiteX83" fmla="*/ 294019 w 608866"/>
                <a:gd name="connsiteY83" fmla="*/ 107622 h 396458"/>
                <a:gd name="connsiteX84" fmla="*/ 249695 w 608866"/>
                <a:gd name="connsiteY84" fmla="*/ 161050 h 396458"/>
                <a:gd name="connsiteX85" fmla="*/ 209298 w 608866"/>
                <a:gd name="connsiteY85" fmla="*/ 170858 h 396458"/>
                <a:gd name="connsiteX86" fmla="*/ 167966 w 608866"/>
                <a:gd name="connsiteY86" fmla="*/ 163385 h 396458"/>
                <a:gd name="connsiteX87" fmla="*/ 163384 w 608866"/>
                <a:gd name="connsiteY87" fmla="*/ 153951 h 396458"/>
                <a:gd name="connsiteX88" fmla="*/ 172828 w 608866"/>
                <a:gd name="connsiteY88" fmla="*/ 149375 h 396458"/>
                <a:gd name="connsiteX89" fmla="*/ 242588 w 608866"/>
                <a:gd name="connsiteY89" fmla="*/ 148067 h 396458"/>
                <a:gd name="connsiteX90" fmla="*/ 282237 w 608866"/>
                <a:gd name="connsiteY90" fmla="*/ 96414 h 396458"/>
                <a:gd name="connsiteX91" fmla="*/ 285977 w 608866"/>
                <a:gd name="connsiteY91" fmla="*/ 91650 h 396458"/>
                <a:gd name="connsiteX92" fmla="*/ 291962 w 608866"/>
                <a:gd name="connsiteY92" fmla="*/ 91183 h 396458"/>
                <a:gd name="connsiteX93" fmla="*/ 356672 w 608866"/>
                <a:gd name="connsiteY93" fmla="*/ 113227 h 396458"/>
                <a:gd name="connsiteX94" fmla="*/ 387530 w 608866"/>
                <a:gd name="connsiteY94" fmla="*/ 112573 h 396458"/>
                <a:gd name="connsiteX95" fmla="*/ 399874 w 608866"/>
                <a:gd name="connsiteY95" fmla="*/ 89782 h 396458"/>
                <a:gd name="connsiteX96" fmla="*/ 251658 w 608866"/>
                <a:gd name="connsiteY96" fmla="*/ 38782 h 396458"/>
                <a:gd name="connsiteX97" fmla="*/ 218275 w 608866"/>
                <a:gd name="connsiteY97" fmla="*/ 40837 h 396458"/>
                <a:gd name="connsiteX98" fmla="*/ 210513 w 608866"/>
                <a:gd name="connsiteY98" fmla="*/ 44574 h 396458"/>
                <a:gd name="connsiteX99" fmla="*/ 165160 w 608866"/>
                <a:gd name="connsiteY99" fmla="*/ 47189 h 396458"/>
                <a:gd name="connsiteX100" fmla="*/ 157118 w 608866"/>
                <a:gd name="connsiteY100" fmla="*/ 44387 h 396458"/>
                <a:gd name="connsiteX101" fmla="*/ 93437 w 608866"/>
                <a:gd name="connsiteY101" fmla="*/ 229890 h 396458"/>
                <a:gd name="connsiteX102" fmla="*/ 89696 w 608866"/>
                <a:gd name="connsiteY102" fmla="*/ 234187 h 396458"/>
                <a:gd name="connsiteX103" fmla="*/ 86423 w 608866"/>
                <a:gd name="connsiteY103" fmla="*/ 234934 h 396458"/>
                <a:gd name="connsiteX104" fmla="*/ 83992 w 608866"/>
                <a:gd name="connsiteY104" fmla="*/ 234374 h 396458"/>
                <a:gd name="connsiteX105" fmla="*/ 5068 w 608866"/>
                <a:gd name="connsiteY105" fmla="*/ 207379 h 396458"/>
                <a:gd name="connsiteX106" fmla="*/ 393 w 608866"/>
                <a:gd name="connsiteY106" fmla="*/ 197945 h 396458"/>
                <a:gd name="connsiteX107" fmla="*/ 66599 w 608866"/>
                <a:gd name="connsiteY107" fmla="*/ 4970 h 396458"/>
                <a:gd name="connsiteX108" fmla="*/ 70339 w 608866"/>
                <a:gd name="connsiteY108" fmla="*/ 766 h 396458"/>
                <a:gd name="connsiteX109" fmla="*/ 76137 w 608866"/>
                <a:gd name="connsiteY109" fmla="*/ 393 h 39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608866" h="396458">
                  <a:moveTo>
                    <a:pt x="507965" y="18729"/>
                  </a:moveTo>
                  <a:lnTo>
                    <a:pt x="446431" y="48705"/>
                  </a:lnTo>
                  <a:lnTo>
                    <a:pt x="529567" y="218473"/>
                  </a:lnTo>
                  <a:lnTo>
                    <a:pt x="591008" y="188404"/>
                  </a:lnTo>
                  <a:close/>
                  <a:moveTo>
                    <a:pt x="78381" y="16926"/>
                  </a:moveTo>
                  <a:lnTo>
                    <a:pt x="17038" y="195704"/>
                  </a:lnTo>
                  <a:lnTo>
                    <a:pt x="81841" y="217841"/>
                  </a:lnTo>
                  <a:lnTo>
                    <a:pt x="143185" y="39343"/>
                  </a:lnTo>
                  <a:lnTo>
                    <a:pt x="142905" y="39250"/>
                  </a:lnTo>
                  <a:lnTo>
                    <a:pt x="141409" y="38502"/>
                  </a:lnTo>
                  <a:close/>
                  <a:moveTo>
                    <a:pt x="513856" y="1640"/>
                  </a:moveTo>
                  <a:cubicBezTo>
                    <a:pt x="515727" y="2294"/>
                    <a:pt x="517223" y="3695"/>
                    <a:pt x="518065" y="5376"/>
                  </a:cubicBezTo>
                  <a:lnTo>
                    <a:pt x="608121" y="188030"/>
                  </a:lnTo>
                  <a:cubicBezTo>
                    <a:pt x="609898" y="191765"/>
                    <a:pt x="608402" y="196154"/>
                    <a:pt x="604661" y="198022"/>
                  </a:cubicBezTo>
                  <a:lnTo>
                    <a:pt x="530689" y="234161"/>
                  </a:lnTo>
                  <a:lnTo>
                    <a:pt x="498146" y="264043"/>
                  </a:lnTo>
                  <a:cubicBezTo>
                    <a:pt x="472241" y="287762"/>
                    <a:pt x="443158" y="307745"/>
                    <a:pt x="411455" y="323153"/>
                  </a:cubicBezTo>
                  <a:lnTo>
                    <a:pt x="268000" y="393283"/>
                  </a:lnTo>
                  <a:cubicBezTo>
                    <a:pt x="263605" y="395337"/>
                    <a:pt x="258836" y="396458"/>
                    <a:pt x="254160" y="396458"/>
                  </a:cubicBezTo>
                  <a:cubicBezTo>
                    <a:pt x="250606" y="396458"/>
                    <a:pt x="247146" y="395898"/>
                    <a:pt x="243780" y="394777"/>
                  </a:cubicBezTo>
                  <a:cubicBezTo>
                    <a:pt x="235831" y="391976"/>
                    <a:pt x="229284" y="386279"/>
                    <a:pt x="225544" y="378715"/>
                  </a:cubicBezTo>
                  <a:cubicBezTo>
                    <a:pt x="222832" y="373299"/>
                    <a:pt x="221803" y="367510"/>
                    <a:pt x="222458" y="361627"/>
                  </a:cubicBezTo>
                  <a:lnTo>
                    <a:pt x="208898" y="368350"/>
                  </a:lnTo>
                  <a:cubicBezTo>
                    <a:pt x="204409" y="370591"/>
                    <a:pt x="199640" y="371618"/>
                    <a:pt x="195057" y="371618"/>
                  </a:cubicBezTo>
                  <a:cubicBezTo>
                    <a:pt x="183274" y="371618"/>
                    <a:pt x="172052" y="365082"/>
                    <a:pt x="166628" y="353876"/>
                  </a:cubicBezTo>
                  <a:cubicBezTo>
                    <a:pt x="163636" y="347713"/>
                    <a:pt x="162888" y="341083"/>
                    <a:pt x="163823" y="334826"/>
                  </a:cubicBezTo>
                  <a:cubicBezTo>
                    <a:pt x="162513" y="335013"/>
                    <a:pt x="161111" y="335106"/>
                    <a:pt x="159708" y="335106"/>
                  </a:cubicBezTo>
                  <a:cubicBezTo>
                    <a:pt x="148018" y="335106"/>
                    <a:pt x="136796" y="328663"/>
                    <a:pt x="131279" y="317457"/>
                  </a:cubicBezTo>
                  <a:cubicBezTo>
                    <a:pt x="125200" y="304944"/>
                    <a:pt x="128099" y="290376"/>
                    <a:pt x="137544" y="281038"/>
                  </a:cubicBezTo>
                  <a:cubicBezTo>
                    <a:pt x="131840" y="277957"/>
                    <a:pt x="127071" y="273194"/>
                    <a:pt x="124172" y="267218"/>
                  </a:cubicBezTo>
                  <a:cubicBezTo>
                    <a:pt x="120431" y="259654"/>
                    <a:pt x="119963" y="251063"/>
                    <a:pt x="122675" y="243125"/>
                  </a:cubicBezTo>
                  <a:cubicBezTo>
                    <a:pt x="125481" y="235094"/>
                    <a:pt x="131185" y="228651"/>
                    <a:pt x="138760" y="224916"/>
                  </a:cubicBezTo>
                  <a:lnTo>
                    <a:pt x="193561" y="198115"/>
                  </a:lnTo>
                  <a:cubicBezTo>
                    <a:pt x="197115" y="196434"/>
                    <a:pt x="201603" y="197929"/>
                    <a:pt x="203474" y="201664"/>
                  </a:cubicBezTo>
                  <a:cubicBezTo>
                    <a:pt x="205251" y="205399"/>
                    <a:pt x="203754" y="209695"/>
                    <a:pt x="200014" y="211562"/>
                  </a:cubicBezTo>
                  <a:lnTo>
                    <a:pt x="145306" y="238363"/>
                  </a:lnTo>
                  <a:cubicBezTo>
                    <a:pt x="141285" y="240324"/>
                    <a:pt x="138293" y="243686"/>
                    <a:pt x="136796" y="247981"/>
                  </a:cubicBezTo>
                  <a:cubicBezTo>
                    <a:pt x="135300" y="252183"/>
                    <a:pt x="135581" y="256666"/>
                    <a:pt x="137544" y="260681"/>
                  </a:cubicBezTo>
                  <a:cubicBezTo>
                    <a:pt x="139508" y="264603"/>
                    <a:pt x="142875" y="267591"/>
                    <a:pt x="147177" y="269085"/>
                  </a:cubicBezTo>
                  <a:cubicBezTo>
                    <a:pt x="151385" y="270580"/>
                    <a:pt x="155874" y="270393"/>
                    <a:pt x="159895" y="268338"/>
                  </a:cubicBezTo>
                  <a:lnTo>
                    <a:pt x="196741" y="250316"/>
                  </a:lnTo>
                  <a:lnTo>
                    <a:pt x="262951" y="217912"/>
                  </a:lnTo>
                  <a:cubicBezTo>
                    <a:pt x="266598" y="216231"/>
                    <a:pt x="271087" y="217725"/>
                    <a:pt x="272957" y="221461"/>
                  </a:cubicBezTo>
                  <a:cubicBezTo>
                    <a:pt x="274734" y="225196"/>
                    <a:pt x="273237" y="229492"/>
                    <a:pt x="269497" y="231359"/>
                  </a:cubicBezTo>
                  <a:lnTo>
                    <a:pt x="166348" y="281785"/>
                  </a:lnTo>
                  <a:lnTo>
                    <a:pt x="152133" y="288789"/>
                  </a:lnTo>
                  <a:cubicBezTo>
                    <a:pt x="143904" y="292804"/>
                    <a:pt x="140537" y="302890"/>
                    <a:pt x="144558" y="311107"/>
                  </a:cubicBezTo>
                  <a:cubicBezTo>
                    <a:pt x="148486" y="319325"/>
                    <a:pt x="158586" y="322686"/>
                    <a:pt x="166815" y="318671"/>
                  </a:cubicBezTo>
                  <a:lnTo>
                    <a:pt x="180936" y="311854"/>
                  </a:lnTo>
                  <a:lnTo>
                    <a:pt x="210862" y="297287"/>
                  </a:lnTo>
                  <a:lnTo>
                    <a:pt x="296149" y="255545"/>
                  </a:lnTo>
                  <a:cubicBezTo>
                    <a:pt x="299796" y="253771"/>
                    <a:pt x="304285" y="255265"/>
                    <a:pt x="306155" y="259000"/>
                  </a:cubicBezTo>
                  <a:cubicBezTo>
                    <a:pt x="307839" y="262735"/>
                    <a:pt x="306342" y="267124"/>
                    <a:pt x="302602" y="268992"/>
                  </a:cubicBezTo>
                  <a:lnTo>
                    <a:pt x="187389" y="325301"/>
                  </a:lnTo>
                  <a:cubicBezTo>
                    <a:pt x="179159" y="329410"/>
                    <a:pt x="175793" y="339308"/>
                    <a:pt x="179814" y="347526"/>
                  </a:cubicBezTo>
                  <a:cubicBezTo>
                    <a:pt x="183835" y="355744"/>
                    <a:pt x="193935" y="359105"/>
                    <a:pt x="202165" y="355183"/>
                  </a:cubicBezTo>
                  <a:lnTo>
                    <a:pt x="241629" y="335853"/>
                  </a:lnTo>
                  <a:lnTo>
                    <a:pt x="320089" y="297473"/>
                  </a:lnTo>
                  <a:cubicBezTo>
                    <a:pt x="323737" y="295793"/>
                    <a:pt x="328225" y="297287"/>
                    <a:pt x="330096" y="301022"/>
                  </a:cubicBezTo>
                  <a:cubicBezTo>
                    <a:pt x="331779" y="304757"/>
                    <a:pt x="330283" y="309053"/>
                    <a:pt x="326542" y="310920"/>
                  </a:cubicBezTo>
                  <a:lnTo>
                    <a:pt x="246398" y="350141"/>
                  </a:lnTo>
                  <a:cubicBezTo>
                    <a:pt x="242377" y="352195"/>
                    <a:pt x="239384" y="355557"/>
                    <a:pt x="237888" y="359759"/>
                  </a:cubicBezTo>
                  <a:cubicBezTo>
                    <a:pt x="236392" y="363961"/>
                    <a:pt x="236672" y="368444"/>
                    <a:pt x="238636" y="372459"/>
                  </a:cubicBezTo>
                  <a:cubicBezTo>
                    <a:pt x="240694" y="376474"/>
                    <a:pt x="244060" y="379463"/>
                    <a:pt x="248268" y="380957"/>
                  </a:cubicBezTo>
                  <a:cubicBezTo>
                    <a:pt x="252477" y="382451"/>
                    <a:pt x="256965" y="382171"/>
                    <a:pt x="260987" y="380210"/>
                  </a:cubicBezTo>
                  <a:lnTo>
                    <a:pt x="404535" y="310080"/>
                  </a:lnTo>
                  <a:cubicBezTo>
                    <a:pt x="434835" y="295232"/>
                    <a:pt x="462890" y="276182"/>
                    <a:pt x="487672" y="253397"/>
                  </a:cubicBezTo>
                  <a:lnTo>
                    <a:pt x="516942" y="226690"/>
                  </a:lnTo>
                  <a:lnTo>
                    <a:pt x="429691" y="48611"/>
                  </a:lnTo>
                  <a:cubicBezTo>
                    <a:pt x="427914" y="44876"/>
                    <a:pt x="429411" y="40487"/>
                    <a:pt x="433151" y="38619"/>
                  </a:cubicBezTo>
                  <a:lnTo>
                    <a:pt x="508152" y="2014"/>
                  </a:lnTo>
                  <a:cubicBezTo>
                    <a:pt x="509835" y="1173"/>
                    <a:pt x="511986" y="1080"/>
                    <a:pt x="513856" y="1640"/>
                  </a:cubicBezTo>
                  <a:close/>
                  <a:moveTo>
                    <a:pt x="76137" y="393"/>
                  </a:moveTo>
                  <a:lnTo>
                    <a:pt x="154874" y="27200"/>
                  </a:lnTo>
                  <a:cubicBezTo>
                    <a:pt x="155529" y="27387"/>
                    <a:pt x="156183" y="27761"/>
                    <a:pt x="156744" y="28134"/>
                  </a:cubicBezTo>
                  <a:lnTo>
                    <a:pt x="170023" y="32898"/>
                  </a:lnTo>
                  <a:cubicBezTo>
                    <a:pt x="180964" y="36914"/>
                    <a:pt x="193307" y="36167"/>
                    <a:pt x="203781" y="31030"/>
                  </a:cubicBezTo>
                  <a:lnTo>
                    <a:pt x="211542" y="27294"/>
                  </a:lnTo>
                  <a:cubicBezTo>
                    <a:pt x="225475" y="20568"/>
                    <a:pt x="241840" y="19541"/>
                    <a:pt x="256427" y="24585"/>
                  </a:cubicBezTo>
                  <a:lnTo>
                    <a:pt x="410347" y="77639"/>
                  </a:lnTo>
                  <a:cubicBezTo>
                    <a:pt x="413339" y="78573"/>
                    <a:pt x="415490" y="81562"/>
                    <a:pt x="415397" y="84831"/>
                  </a:cubicBezTo>
                  <a:cubicBezTo>
                    <a:pt x="415210" y="85952"/>
                    <a:pt x="414368" y="112106"/>
                    <a:pt x="395946" y="124809"/>
                  </a:cubicBezTo>
                  <a:cubicBezTo>
                    <a:pt x="384444" y="132655"/>
                    <a:pt x="369576" y="133496"/>
                    <a:pt x="351528" y="127331"/>
                  </a:cubicBezTo>
                  <a:lnTo>
                    <a:pt x="294019" y="107622"/>
                  </a:lnTo>
                  <a:cubicBezTo>
                    <a:pt x="289156" y="120606"/>
                    <a:pt x="276345" y="146759"/>
                    <a:pt x="249695" y="161050"/>
                  </a:cubicBezTo>
                  <a:cubicBezTo>
                    <a:pt x="237445" y="167682"/>
                    <a:pt x="223979" y="170858"/>
                    <a:pt x="209298" y="170858"/>
                  </a:cubicBezTo>
                  <a:cubicBezTo>
                    <a:pt x="196393" y="170858"/>
                    <a:pt x="182553" y="168429"/>
                    <a:pt x="167966" y="163385"/>
                  </a:cubicBezTo>
                  <a:cubicBezTo>
                    <a:pt x="164132" y="162078"/>
                    <a:pt x="161981" y="157781"/>
                    <a:pt x="163384" y="153951"/>
                  </a:cubicBezTo>
                  <a:cubicBezTo>
                    <a:pt x="164786" y="150122"/>
                    <a:pt x="168994" y="147974"/>
                    <a:pt x="172828" y="149375"/>
                  </a:cubicBezTo>
                  <a:cubicBezTo>
                    <a:pt x="200134" y="158715"/>
                    <a:pt x="223605" y="158342"/>
                    <a:pt x="242588" y="148067"/>
                  </a:cubicBezTo>
                  <a:cubicBezTo>
                    <a:pt x="272511" y="132188"/>
                    <a:pt x="282050" y="96787"/>
                    <a:pt x="282237" y="96414"/>
                  </a:cubicBezTo>
                  <a:cubicBezTo>
                    <a:pt x="282798" y="94452"/>
                    <a:pt x="284107" y="92677"/>
                    <a:pt x="285977" y="91650"/>
                  </a:cubicBezTo>
                  <a:cubicBezTo>
                    <a:pt x="287847" y="90716"/>
                    <a:pt x="289905" y="90529"/>
                    <a:pt x="291962" y="91183"/>
                  </a:cubicBezTo>
                  <a:lnTo>
                    <a:pt x="356672" y="113227"/>
                  </a:lnTo>
                  <a:cubicBezTo>
                    <a:pt x="369857" y="117804"/>
                    <a:pt x="380330" y="117617"/>
                    <a:pt x="387530" y="112573"/>
                  </a:cubicBezTo>
                  <a:cubicBezTo>
                    <a:pt x="395666" y="106968"/>
                    <a:pt x="398752" y="96320"/>
                    <a:pt x="399874" y="89782"/>
                  </a:cubicBezTo>
                  <a:lnTo>
                    <a:pt x="251658" y="38782"/>
                  </a:lnTo>
                  <a:cubicBezTo>
                    <a:pt x="240811" y="35046"/>
                    <a:pt x="228561" y="35794"/>
                    <a:pt x="218275" y="40837"/>
                  </a:cubicBezTo>
                  <a:lnTo>
                    <a:pt x="210513" y="44574"/>
                  </a:lnTo>
                  <a:cubicBezTo>
                    <a:pt x="196393" y="51486"/>
                    <a:pt x="179842" y="52420"/>
                    <a:pt x="165160" y="47189"/>
                  </a:cubicBezTo>
                  <a:lnTo>
                    <a:pt x="157118" y="44387"/>
                  </a:lnTo>
                  <a:lnTo>
                    <a:pt x="93437" y="229890"/>
                  </a:lnTo>
                  <a:cubicBezTo>
                    <a:pt x="92782" y="231758"/>
                    <a:pt x="91473" y="233253"/>
                    <a:pt x="89696" y="234187"/>
                  </a:cubicBezTo>
                  <a:cubicBezTo>
                    <a:pt x="88668" y="234654"/>
                    <a:pt x="87545" y="234934"/>
                    <a:pt x="86423" y="234934"/>
                  </a:cubicBezTo>
                  <a:cubicBezTo>
                    <a:pt x="85582" y="234934"/>
                    <a:pt x="84834" y="234747"/>
                    <a:pt x="83992" y="234374"/>
                  </a:cubicBezTo>
                  <a:lnTo>
                    <a:pt x="5068" y="207379"/>
                  </a:lnTo>
                  <a:cubicBezTo>
                    <a:pt x="1141" y="205978"/>
                    <a:pt x="-916" y="201775"/>
                    <a:pt x="393" y="197945"/>
                  </a:cubicBezTo>
                  <a:lnTo>
                    <a:pt x="66599" y="4970"/>
                  </a:lnTo>
                  <a:cubicBezTo>
                    <a:pt x="67254" y="3102"/>
                    <a:pt x="68656" y="1607"/>
                    <a:pt x="70339" y="766"/>
                  </a:cubicBezTo>
                  <a:cubicBezTo>
                    <a:pt x="72116" y="-74"/>
                    <a:pt x="74267" y="-261"/>
                    <a:pt x="76137" y="3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0FA221A-3584-4E71-B934-8F67003C1936}"/>
                </a:ext>
              </a:extLst>
            </p:cNvPr>
            <p:cNvGrpSpPr/>
            <p:nvPr/>
          </p:nvGrpSpPr>
          <p:grpSpPr>
            <a:xfrm>
              <a:off x="5612632" y="4577135"/>
              <a:ext cx="1033272" cy="279683"/>
              <a:chOff x="1706799" y="4406617"/>
              <a:chExt cx="1033272" cy="279683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75A8D77-CDB0-4178-9A9B-EFF6EC0AD61E}"/>
                  </a:ext>
                </a:extLst>
              </p:cNvPr>
              <p:cNvCxnSpPr/>
              <p:nvPr/>
            </p:nvCxnSpPr>
            <p:spPr>
              <a:xfrm>
                <a:off x="1706799" y="4406617"/>
                <a:ext cx="10332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15B35C29-B437-4D04-B285-BEAC863F2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5734" y="4406617"/>
                <a:ext cx="0" cy="27968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A74D0BB2-1101-4623-9047-61E900D9CBB3}"/>
                </a:ext>
              </a:extLst>
            </p:cNvPr>
            <p:cNvSpPr txBox="1"/>
            <p:nvPr/>
          </p:nvSpPr>
          <p:spPr>
            <a:xfrm>
              <a:off x="5523974" y="4048801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1612BDA-068C-493D-9656-0264784E45C1}"/>
                </a:ext>
              </a:extLst>
            </p:cNvPr>
            <p:cNvSpPr/>
            <p:nvPr/>
          </p:nvSpPr>
          <p:spPr>
            <a:xfrm>
              <a:off x="5029200" y="498685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55CAEB-C005-40FE-B813-A02FC1F7F385}"/>
              </a:ext>
            </a:extLst>
          </p:cNvPr>
          <p:cNvGrpSpPr/>
          <p:nvPr/>
        </p:nvGrpSpPr>
        <p:grpSpPr>
          <a:xfrm>
            <a:off x="8861024" y="1989910"/>
            <a:ext cx="2200136" cy="4025811"/>
            <a:chOff x="8861024" y="1989910"/>
            <a:chExt cx="2200136" cy="4025811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8557A55-7CBA-4387-A9C9-4A1BF3C91334}"/>
                </a:ext>
              </a:extLst>
            </p:cNvPr>
            <p:cNvSpPr/>
            <p:nvPr/>
          </p:nvSpPr>
          <p:spPr>
            <a:xfrm>
              <a:off x="9054977" y="1989910"/>
              <a:ext cx="1812231" cy="181223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0CA44C21-F5D4-404A-A0A0-80963E008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7473" y="2042406"/>
              <a:ext cx="1707238" cy="1707238"/>
            </a:xfrm>
            <a:prstGeom prst="rect">
              <a:avLst/>
            </a:prstGeom>
          </p:spPr>
        </p:pic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25444D1E-0517-46AD-94FA-ADFE4DA95666}"/>
                </a:ext>
              </a:extLst>
            </p:cNvPr>
            <p:cNvGrpSpPr/>
            <p:nvPr/>
          </p:nvGrpSpPr>
          <p:grpSpPr>
            <a:xfrm>
              <a:off x="9444456" y="4577135"/>
              <a:ext cx="1033272" cy="279683"/>
              <a:chOff x="1706799" y="4406617"/>
              <a:chExt cx="1033272" cy="279683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6413FD4-D268-4090-8F4C-207788FDD674}"/>
                  </a:ext>
                </a:extLst>
              </p:cNvPr>
              <p:cNvCxnSpPr/>
              <p:nvPr/>
            </p:nvCxnSpPr>
            <p:spPr>
              <a:xfrm>
                <a:off x="1706799" y="4406617"/>
                <a:ext cx="10332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BE3B963-26E1-45BD-838C-0F46AF07A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5734" y="4406617"/>
                <a:ext cx="0" cy="27968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F899455-BFB9-497D-A573-4DB9AA3A98A5}"/>
                </a:ext>
              </a:extLst>
            </p:cNvPr>
            <p:cNvSpPr txBox="1"/>
            <p:nvPr/>
          </p:nvSpPr>
          <p:spPr>
            <a:xfrm>
              <a:off x="9355798" y="4048801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B447CFF-4307-4AE0-AA3A-0D6421BFEFB6}"/>
                </a:ext>
              </a:extLst>
            </p:cNvPr>
            <p:cNvSpPr/>
            <p:nvPr/>
          </p:nvSpPr>
          <p:spPr>
            <a:xfrm>
              <a:off x="8861024" y="498685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908975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408CC4D-76E3-4807-991A-02E697ED784C}"/>
              </a:ext>
            </a:extLst>
          </p:cNvPr>
          <p:cNvGrpSpPr/>
          <p:nvPr/>
        </p:nvGrpSpPr>
        <p:grpSpPr>
          <a:xfrm>
            <a:off x="0" y="4199"/>
            <a:ext cx="12192000" cy="6870843"/>
            <a:chOff x="1105524" y="343338"/>
            <a:chExt cx="12192000" cy="6870843"/>
          </a:xfrm>
        </p:grpSpPr>
        <p:pic>
          <p:nvPicPr>
            <p:cNvPr id="2" name="Picture 2" descr="https://timgsa.baidu.com/timg?image&amp;quality=80&amp;size=b9999_10000&amp;sec=1554544877&amp;di=4e4034ceab39973bbaa6e055366c4951&amp;imgtype=jpg&amp;er=1&amp;src=http%3A%2F%2Fstatics.glshimg.com%2Fforum%2F201712%2F04%2F205339kiupohlz6shbe68h.jpg">
              <a:extLst>
                <a:ext uri="{FF2B5EF4-FFF2-40B4-BE49-F238E27FC236}">
                  <a16:creationId xmlns:a16="http://schemas.microsoft.com/office/drawing/2014/main" id="{BA59D13D-F79C-4DF0-A76D-2E9AE2AD45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111" t="11936" r="7393" b="21580"/>
            <a:stretch/>
          </p:blipFill>
          <p:spPr bwMode="auto">
            <a:xfrm>
              <a:off x="1105524" y="348114"/>
              <a:ext cx="12192000" cy="686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BCFB072-8E87-4FE2-9FE3-0FFA3E92D37F}"/>
                </a:ext>
              </a:extLst>
            </p:cNvPr>
            <p:cNvSpPr/>
            <p:nvPr/>
          </p:nvSpPr>
          <p:spPr>
            <a:xfrm>
              <a:off x="1105524" y="343338"/>
              <a:ext cx="12192000" cy="6870843"/>
            </a:xfrm>
            <a:prstGeom prst="rect">
              <a:avLst/>
            </a:prstGeom>
            <a:gradFill>
              <a:gsLst>
                <a:gs pos="0">
                  <a:srgbClr val="012CAD"/>
                </a:gs>
                <a:gs pos="23000">
                  <a:srgbClr val="012CAD">
                    <a:alpha val="70000"/>
                  </a:srgbClr>
                </a:gs>
                <a:gs pos="100000">
                  <a:srgbClr val="012CA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16" name="Freeform 6">
            <a:extLst>
              <a:ext uri="{FF2B5EF4-FFF2-40B4-BE49-F238E27FC236}">
                <a16:creationId xmlns:a16="http://schemas.microsoft.com/office/drawing/2014/main" id="{A2CBCD33-56D0-49D3-8E92-A0EDD384DB03}"/>
              </a:ext>
            </a:extLst>
          </p:cNvPr>
          <p:cNvSpPr>
            <a:spLocks/>
          </p:cNvSpPr>
          <p:nvPr/>
        </p:nvSpPr>
        <p:spPr bwMode="auto">
          <a:xfrm>
            <a:off x="354" y="5394169"/>
            <a:ext cx="12191646" cy="1739649"/>
          </a:xfrm>
          <a:custGeom>
            <a:avLst/>
            <a:gdLst>
              <a:gd name="T0" fmla="*/ 1115 w 5702"/>
              <a:gd name="T1" fmla="*/ 0 h 1219"/>
              <a:gd name="T2" fmla="*/ 1277 w 5702"/>
              <a:gd name="T3" fmla="*/ 0 h 1219"/>
              <a:gd name="T4" fmla="*/ 1428 w 5702"/>
              <a:gd name="T5" fmla="*/ 2 h 1219"/>
              <a:gd name="T6" fmla="*/ 1569 w 5702"/>
              <a:gd name="T7" fmla="*/ 2 h 1219"/>
              <a:gd name="T8" fmla="*/ 1698 w 5702"/>
              <a:gd name="T9" fmla="*/ 4 h 1219"/>
              <a:gd name="T10" fmla="*/ 1816 w 5702"/>
              <a:gd name="T11" fmla="*/ 6 h 1219"/>
              <a:gd name="T12" fmla="*/ 1922 w 5702"/>
              <a:gd name="T13" fmla="*/ 7 h 1219"/>
              <a:gd name="T14" fmla="*/ 2018 w 5702"/>
              <a:gd name="T15" fmla="*/ 11 h 1219"/>
              <a:gd name="T16" fmla="*/ 2102 w 5702"/>
              <a:gd name="T17" fmla="*/ 14 h 1219"/>
              <a:gd name="T18" fmla="*/ 2201 w 5702"/>
              <a:gd name="T19" fmla="*/ 20 h 1219"/>
              <a:gd name="T20" fmla="*/ 2293 w 5702"/>
              <a:gd name="T21" fmla="*/ 32 h 1219"/>
              <a:gd name="T22" fmla="*/ 2375 w 5702"/>
              <a:gd name="T23" fmla="*/ 46 h 1219"/>
              <a:gd name="T24" fmla="*/ 2452 w 5702"/>
              <a:gd name="T25" fmla="*/ 63 h 1219"/>
              <a:gd name="T26" fmla="*/ 2518 w 5702"/>
              <a:gd name="T27" fmla="*/ 84 h 1219"/>
              <a:gd name="T28" fmla="*/ 2579 w 5702"/>
              <a:gd name="T29" fmla="*/ 107 h 1219"/>
              <a:gd name="T30" fmla="*/ 2633 w 5702"/>
              <a:gd name="T31" fmla="*/ 131 h 1219"/>
              <a:gd name="T32" fmla="*/ 2680 w 5702"/>
              <a:gd name="T33" fmla="*/ 157 h 1219"/>
              <a:gd name="T34" fmla="*/ 2722 w 5702"/>
              <a:gd name="T35" fmla="*/ 185 h 1219"/>
              <a:gd name="T36" fmla="*/ 2756 w 5702"/>
              <a:gd name="T37" fmla="*/ 213 h 1219"/>
              <a:gd name="T38" fmla="*/ 2788 w 5702"/>
              <a:gd name="T39" fmla="*/ 241 h 1219"/>
              <a:gd name="T40" fmla="*/ 2812 w 5702"/>
              <a:gd name="T41" fmla="*/ 269 h 1219"/>
              <a:gd name="T42" fmla="*/ 2835 w 5702"/>
              <a:gd name="T43" fmla="*/ 295 h 1219"/>
              <a:gd name="T44" fmla="*/ 2852 w 5702"/>
              <a:gd name="T45" fmla="*/ 319 h 1219"/>
              <a:gd name="T46" fmla="*/ 2868 w 5702"/>
              <a:gd name="T47" fmla="*/ 295 h 1219"/>
              <a:gd name="T48" fmla="*/ 2891 w 5702"/>
              <a:gd name="T49" fmla="*/ 269 h 1219"/>
              <a:gd name="T50" fmla="*/ 2915 w 5702"/>
              <a:gd name="T51" fmla="*/ 241 h 1219"/>
              <a:gd name="T52" fmla="*/ 2946 w 5702"/>
              <a:gd name="T53" fmla="*/ 213 h 1219"/>
              <a:gd name="T54" fmla="*/ 2981 w 5702"/>
              <a:gd name="T55" fmla="*/ 185 h 1219"/>
              <a:gd name="T56" fmla="*/ 3023 w 5702"/>
              <a:gd name="T57" fmla="*/ 157 h 1219"/>
              <a:gd name="T58" fmla="*/ 3070 w 5702"/>
              <a:gd name="T59" fmla="*/ 131 h 1219"/>
              <a:gd name="T60" fmla="*/ 3124 w 5702"/>
              <a:gd name="T61" fmla="*/ 107 h 1219"/>
              <a:gd name="T62" fmla="*/ 3185 w 5702"/>
              <a:gd name="T63" fmla="*/ 84 h 1219"/>
              <a:gd name="T64" fmla="*/ 3253 w 5702"/>
              <a:gd name="T65" fmla="*/ 63 h 1219"/>
              <a:gd name="T66" fmla="*/ 3328 w 5702"/>
              <a:gd name="T67" fmla="*/ 46 h 1219"/>
              <a:gd name="T68" fmla="*/ 3409 w 5702"/>
              <a:gd name="T69" fmla="*/ 32 h 1219"/>
              <a:gd name="T70" fmla="*/ 3502 w 5702"/>
              <a:gd name="T71" fmla="*/ 20 h 1219"/>
              <a:gd name="T72" fmla="*/ 3601 w 5702"/>
              <a:gd name="T73" fmla="*/ 14 h 1219"/>
              <a:gd name="T74" fmla="*/ 3684 w 5702"/>
              <a:gd name="T75" fmla="*/ 11 h 1219"/>
              <a:gd name="T76" fmla="*/ 3780 w 5702"/>
              <a:gd name="T77" fmla="*/ 7 h 1219"/>
              <a:gd name="T78" fmla="*/ 3886 w 5702"/>
              <a:gd name="T79" fmla="*/ 6 h 1219"/>
              <a:gd name="T80" fmla="*/ 4005 w 5702"/>
              <a:gd name="T81" fmla="*/ 4 h 1219"/>
              <a:gd name="T82" fmla="*/ 4134 w 5702"/>
              <a:gd name="T83" fmla="*/ 2 h 1219"/>
              <a:gd name="T84" fmla="*/ 4275 w 5702"/>
              <a:gd name="T85" fmla="*/ 2 h 1219"/>
              <a:gd name="T86" fmla="*/ 4426 w 5702"/>
              <a:gd name="T87" fmla="*/ 0 h 1219"/>
              <a:gd name="T88" fmla="*/ 4588 w 5702"/>
              <a:gd name="T89" fmla="*/ 0 h 1219"/>
              <a:gd name="T90" fmla="*/ 4799 w 5702"/>
              <a:gd name="T91" fmla="*/ 0 h 1219"/>
              <a:gd name="T92" fmla="*/ 4999 w 5702"/>
              <a:gd name="T93" fmla="*/ 2 h 1219"/>
              <a:gd name="T94" fmla="*/ 5189 w 5702"/>
              <a:gd name="T95" fmla="*/ 4 h 1219"/>
              <a:gd name="T96" fmla="*/ 5368 w 5702"/>
              <a:gd name="T97" fmla="*/ 6 h 1219"/>
              <a:gd name="T98" fmla="*/ 5541 w 5702"/>
              <a:gd name="T99" fmla="*/ 7 h 1219"/>
              <a:gd name="T100" fmla="*/ 5702 w 5702"/>
              <a:gd name="T101" fmla="*/ 9 h 1219"/>
              <a:gd name="T102" fmla="*/ 5702 w 5702"/>
              <a:gd name="T103" fmla="*/ 1219 h 1219"/>
              <a:gd name="T104" fmla="*/ 0 w 5702"/>
              <a:gd name="T105" fmla="*/ 1219 h 1219"/>
              <a:gd name="T106" fmla="*/ 0 w 5702"/>
              <a:gd name="T107" fmla="*/ 9 h 1219"/>
              <a:gd name="T108" fmla="*/ 164 w 5702"/>
              <a:gd name="T109" fmla="*/ 7 h 1219"/>
              <a:gd name="T110" fmla="*/ 335 w 5702"/>
              <a:gd name="T111" fmla="*/ 6 h 1219"/>
              <a:gd name="T112" fmla="*/ 514 w 5702"/>
              <a:gd name="T113" fmla="*/ 4 h 1219"/>
              <a:gd name="T114" fmla="*/ 704 w 5702"/>
              <a:gd name="T115" fmla="*/ 2 h 1219"/>
              <a:gd name="T116" fmla="*/ 904 w 5702"/>
              <a:gd name="T117" fmla="*/ 0 h 1219"/>
              <a:gd name="T118" fmla="*/ 1115 w 5702"/>
              <a:gd name="T119" fmla="*/ 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02" h="1219">
                <a:moveTo>
                  <a:pt x="1115" y="0"/>
                </a:moveTo>
                <a:lnTo>
                  <a:pt x="1277" y="0"/>
                </a:lnTo>
                <a:lnTo>
                  <a:pt x="1428" y="2"/>
                </a:lnTo>
                <a:lnTo>
                  <a:pt x="1569" y="2"/>
                </a:lnTo>
                <a:lnTo>
                  <a:pt x="1698" y="4"/>
                </a:lnTo>
                <a:lnTo>
                  <a:pt x="1816" y="6"/>
                </a:lnTo>
                <a:lnTo>
                  <a:pt x="1922" y="7"/>
                </a:lnTo>
                <a:lnTo>
                  <a:pt x="2018" y="11"/>
                </a:lnTo>
                <a:lnTo>
                  <a:pt x="2102" y="14"/>
                </a:lnTo>
                <a:lnTo>
                  <a:pt x="2201" y="20"/>
                </a:lnTo>
                <a:lnTo>
                  <a:pt x="2293" y="32"/>
                </a:lnTo>
                <a:lnTo>
                  <a:pt x="2375" y="46"/>
                </a:lnTo>
                <a:lnTo>
                  <a:pt x="2452" y="63"/>
                </a:lnTo>
                <a:lnTo>
                  <a:pt x="2518" y="84"/>
                </a:lnTo>
                <a:lnTo>
                  <a:pt x="2579" y="107"/>
                </a:lnTo>
                <a:lnTo>
                  <a:pt x="2633" y="131"/>
                </a:lnTo>
                <a:lnTo>
                  <a:pt x="2680" y="157"/>
                </a:lnTo>
                <a:lnTo>
                  <a:pt x="2722" y="185"/>
                </a:lnTo>
                <a:lnTo>
                  <a:pt x="2756" y="213"/>
                </a:lnTo>
                <a:lnTo>
                  <a:pt x="2788" y="241"/>
                </a:lnTo>
                <a:lnTo>
                  <a:pt x="2812" y="269"/>
                </a:lnTo>
                <a:lnTo>
                  <a:pt x="2835" y="295"/>
                </a:lnTo>
                <a:lnTo>
                  <a:pt x="2852" y="319"/>
                </a:lnTo>
                <a:lnTo>
                  <a:pt x="2868" y="295"/>
                </a:lnTo>
                <a:lnTo>
                  <a:pt x="2891" y="269"/>
                </a:lnTo>
                <a:lnTo>
                  <a:pt x="2915" y="241"/>
                </a:lnTo>
                <a:lnTo>
                  <a:pt x="2946" y="213"/>
                </a:lnTo>
                <a:lnTo>
                  <a:pt x="2981" y="185"/>
                </a:lnTo>
                <a:lnTo>
                  <a:pt x="3023" y="157"/>
                </a:lnTo>
                <a:lnTo>
                  <a:pt x="3070" y="131"/>
                </a:lnTo>
                <a:lnTo>
                  <a:pt x="3124" y="107"/>
                </a:lnTo>
                <a:lnTo>
                  <a:pt x="3185" y="84"/>
                </a:lnTo>
                <a:lnTo>
                  <a:pt x="3253" y="63"/>
                </a:lnTo>
                <a:lnTo>
                  <a:pt x="3328" y="46"/>
                </a:lnTo>
                <a:lnTo>
                  <a:pt x="3409" y="32"/>
                </a:lnTo>
                <a:lnTo>
                  <a:pt x="3502" y="20"/>
                </a:lnTo>
                <a:lnTo>
                  <a:pt x="3601" y="14"/>
                </a:lnTo>
                <a:lnTo>
                  <a:pt x="3684" y="11"/>
                </a:lnTo>
                <a:lnTo>
                  <a:pt x="3780" y="7"/>
                </a:lnTo>
                <a:lnTo>
                  <a:pt x="3886" y="6"/>
                </a:lnTo>
                <a:lnTo>
                  <a:pt x="4005" y="4"/>
                </a:lnTo>
                <a:lnTo>
                  <a:pt x="4134" y="2"/>
                </a:lnTo>
                <a:lnTo>
                  <a:pt x="4275" y="2"/>
                </a:lnTo>
                <a:lnTo>
                  <a:pt x="4426" y="0"/>
                </a:lnTo>
                <a:lnTo>
                  <a:pt x="4588" y="0"/>
                </a:lnTo>
                <a:lnTo>
                  <a:pt x="4799" y="0"/>
                </a:lnTo>
                <a:lnTo>
                  <a:pt x="4999" y="2"/>
                </a:lnTo>
                <a:lnTo>
                  <a:pt x="5189" y="4"/>
                </a:lnTo>
                <a:lnTo>
                  <a:pt x="5368" y="6"/>
                </a:lnTo>
                <a:lnTo>
                  <a:pt x="5541" y="7"/>
                </a:lnTo>
                <a:lnTo>
                  <a:pt x="5702" y="9"/>
                </a:lnTo>
                <a:lnTo>
                  <a:pt x="5702" y="1219"/>
                </a:lnTo>
                <a:lnTo>
                  <a:pt x="0" y="1219"/>
                </a:lnTo>
                <a:lnTo>
                  <a:pt x="0" y="9"/>
                </a:lnTo>
                <a:lnTo>
                  <a:pt x="164" y="7"/>
                </a:lnTo>
                <a:lnTo>
                  <a:pt x="335" y="6"/>
                </a:lnTo>
                <a:lnTo>
                  <a:pt x="514" y="4"/>
                </a:lnTo>
                <a:lnTo>
                  <a:pt x="704" y="2"/>
                </a:lnTo>
                <a:lnTo>
                  <a:pt x="904" y="0"/>
                </a:lnTo>
                <a:lnTo>
                  <a:pt x="111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Freeform 7">
            <a:extLst>
              <a:ext uri="{FF2B5EF4-FFF2-40B4-BE49-F238E27FC236}">
                <a16:creationId xmlns:a16="http://schemas.microsoft.com/office/drawing/2014/main" id="{36DFBAE8-AAA5-4067-9207-2EC0D50A3F8A}"/>
              </a:ext>
            </a:extLst>
          </p:cNvPr>
          <p:cNvSpPr>
            <a:spLocks/>
          </p:cNvSpPr>
          <p:nvPr/>
        </p:nvSpPr>
        <p:spPr bwMode="auto">
          <a:xfrm>
            <a:off x="354" y="5124752"/>
            <a:ext cx="12191646" cy="562283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463F7A8-97D9-4DA6-A5B9-AB9A514368A7}"/>
              </a:ext>
            </a:extLst>
          </p:cNvPr>
          <p:cNvGrpSpPr/>
          <p:nvPr/>
        </p:nvGrpSpPr>
        <p:grpSpPr>
          <a:xfrm>
            <a:off x="5044543" y="391403"/>
            <a:ext cx="2061165" cy="2068031"/>
            <a:chOff x="1727201" y="1657351"/>
            <a:chExt cx="1430338" cy="1435100"/>
          </a:xfrm>
          <a:solidFill>
            <a:schemeClr val="bg1"/>
          </a:solidFill>
        </p:grpSpPr>
        <p:sp>
          <p:nvSpPr>
            <p:cNvPr id="36" name="PA-任意多边形 14">
              <a:extLst>
                <a:ext uri="{FF2B5EF4-FFF2-40B4-BE49-F238E27FC236}">
                  <a16:creationId xmlns:a16="http://schemas.microsoft.com/office/drawing/2014/main" id="{360D1A9E-720B-484A-BBA7-86DADE5C9102}"/>
                </a:ext>
              </a:extLst>
            </p:cNvPr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82788" y="1912938"/>
              <a:ext cx="920750" cy="92392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6 h 599"/>
                <a:gd name="T12" fmla="*/ 6 w 599"/>
                <a:gd name="T13" fmla="*/ 300 h 599"/>
                <a:gd name="T14" fmla="*/ 300 w 599"/>
                <a:gd name="T15" fmla="*/ 593 h 599"/>
                <a:gd name="T16" fmla="*/ 593 w 599"/>
                <a:gd name="T17" fmla="*/ 300 h 599"/>
                <a:gd name="T18" fmla="*/ 300 w 599"/>
                <a:gd name="T19" fmla="*/ 6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4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4"/>
                    <a:pt x="464" y="599"/>
                    <a:pt x="300" y="599"/>
                  </a:cubicBezTo>
                  <a:close/>
                  <a:moveTo>
                    <a:pt x="300" y="6"/>
                  </a:moveTo>
                  <a:cubicBezTo>
                    <a:pt x="138" y="6"/>
                    <a:pt x="6" y="138"/>
                    <a:pt x="6" y="300"/>
                  </a:cubicBezTo>
                  <a:cubicBezTo>
                    <a:pt x="6" y="461"/>
                    <a:pt x="138" y="593"/>
                    <a:pt x="300" y="593"/>
                  </a:cubicBezTo>
                  <a:cubicBezTo>
                    <a:pt x="461" y="593"/>
                    <a:pt x="593" y="461"/>
                    <a:pt x="593" y="300"/>
                  </a:cubicBezTo>
                  <a:cubicBezTo>
                    <a:pt x="593" y="138"/>
                    <a:pt x="461" y="6"/>
                    <a:pt x="300" y="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" name="PA-任意多边形 15">
              <a:extLst>
                <a:ext uri="{FF2B5EF4-FFF2-40B4-BE49-F238E27FC236}">
                  <a16:creationId xmlns:a16="http://schemas.microsoft.com/office/drawing/2014/main" id="{917CAC6F-CA56-482E-9B90-8346C59ECD26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27201" y="1657351"/>
              <a:ext cx="1430338" cy="1435100"/>
            </a:xfrm>
            <a:custGeom>
              <a:avLst/>
              <a:gdLst>
                <a:gd name="T0" fmla="*/ 466 w 931"/>
                <a:gd name="T1" fmla="*/ 931 h 931"/>
                <a:gd name="T2" fmla="*/ 0 w 931"/>
                <a:gd name="T3" fmla="*/ 466 h 931"/>
                <a:gd name="T4" fmla="*/ 466 w 931"/>
                <a:gd name="T5" fmla="*/ 0 h 931"/>
                <a:gd name="T6" fmla="*/ 931 w 931"/>
                <a:gd name="T7" fmla="*/ 466 h 931"/>
                <a:gd name="T8" fmla="*/ 466 w 931"/>
                <a:gd name="T9" fmla="*/ 931 h 931"/>
                <a:gd name="T10" fmla="*/ 466 w 931"/>
                <a:gd name="T11" fmla="*/ 8 h 931"/>
                <a:gd name="T12" fmla="*/ 8 w 931"/>
                <a:gd name="T13" fmla="*/ 466 h 931"/>
                <a:gd name="T14" fmla="*/ 466 w 931"/>
                <a:gd name="T15" fmla="*/ 923 h 931"/>
                <a:gd name="T16" fmla="*/ 923 w 931"/>
                <a:gd name="T17" fmla="*/ 466 h 931"/>
                <a:gd name="T18" fmla="*/ 466 w 931"/>
                <a:gd name="T19" fmla="*/ 8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931">
                  <a:moveTo>
                    <a:pt x="466" y="931"/>
                  </a:moveTo>
                  <a:cubicBezTo>
                    <a:pt x="209" y="931"/>
                    <a:pt x="0" y="722"/>
                    <a:pt x="0" y="466"/>
                  </a:cubicBezTo>
                  <a:cubicBezTo>
                    <a:pt x="0" y="209"/>
                    <a:pt x="209" y="0"/>
                    <a:pt x="466" y="0"/>
                  </a:cubicBezTo>
                  <a:cubicBezTo>
                    <a:pt x="722" y="0"/>
                    <a:pt x="931" y="209"/>
                    <a:pt x="931" y="466"/>
                  </a:cubicBezTo>
                  <a:cubicBezTo>
                    <a:pt x="931" y="722"/>
                    <a:pt x="722" y="931"/>
                    <a:pt x="466" y="931"/>
                  </a:cubicBezTo>
                  <a:close/>
                  <a:moveTo>
                    <a:pt x="466" y="8"/>
                  </a:moveTo>
                  <a:cubicBezTo>
                    <a:pt x="213" y="8"/>
                    <a:pt x="8" y="213"/>
                    <a:pt x="8" y="466"/>
                  </a:cubicBezTo>
                  <a:cubicBezTo>
                    <a:pt x="8" y="718"/>
                    <a:pt x="213" y="923"/>
                    <a:pt x="466" y="923"/>
                  </a:cubicBezTo>
                  <a:cubicBezTo>
                    <a:pt x="718" y="923"/>
                    <a:pt x="923" y="718"/>
                    <a:pt x="923" y="466"/>
                  </a:cubicBezTo>
                  <a:cubicBezTo>
                    <a:pt x="923" y="213"/>
                    <a:pt x="718" y="8"/>
                    <a:pt x="466" y="8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" name="PA-任意多边形 16">
              <a:extLst>
                <a:ext uri="{FF2B5EF4-FFF2-40B4-BE49-F238E27FC236}">
                  <a16:creationId xmlns:a16="http://schemas.microsoft.com/office/drawing/2014/main" id="{2696BC65-F8B3-46BD-8C8B-78EED4263C86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831976" y="2405063"/>
              <a:ext cx="52388" cy="49213"/>
            </a:xfrm>
            <a:custGeom>
              <a:avLst/>
              <a:gdLst>
                <a:gd name="T0" fmla="*/ 12 w 34"/>
                <a:gd name="T1" fmla="*/ 17 h 32"/>
                <a:gd name="T2" fmla="*/ 18 w 34"/>
                <a:gd name="T3" fmla="*/ 16 h 32"/>
                <a:gd name="T4" fmla="*/ 19 w 34"/>
                <a:gd name="T5" fmla="*/ 30 h 32"/>
                <a:gd name="T6" fmla="*/ 6 w 34"/>
                <a:gd name="T7" fmla="*/ 32 h 32"/>
                <a:gd name="T8" fmla="*/ 2 w 34"/>
                <a:gd name="T9" fmla="*/ 26 h 32"/>
                <a:gd name="T10" fmla="*/ 0 w 34"/>
                <a:gd name="T11" fmla="*/ 18 h 32"/>
                <a:gd name="T12" fmla="*/ 1 w 34"/>
                <a:gd name="T13" fmla="*/ 9 h 32"/>
                <a:gd name="T14" fmla="*/ 7 w 34"/>
                <a:gd name="T15" fmla="*/ 3 h 32"/>
                <a:gd name="T16" fmla="*/ 15 w 34"/>
                <a:gd name="T17" fmla="*/ 0 h 32"/>
                <a:gd name="T18" fmla="*/ 25 w 34"/>
                <a:gd name="T19" fmla="*/ 1 h 32"/>
                <a:gd name="T20" fmla="*/ 31 w 34"/>
                <a:gd name="T21" fmla="*/ 7 h 32"/>
                <a:gd name="T22" fmla="*/ 34 w 34"/>
                <a:gd name="T23" fmla="*/ 15 h 32"/>
                <a:gd name="T24" fmla="*/ 32 w 34"/>
                <a:gd name="T25" fmla="*/ 24 h 32"/>
                <a:gd name="T26" fmla="*/ 25 w 34"/>
                <a:gd name="T27" fmla="*/ 29 h 32"/>
                <a:gd name="T28" fmla="*/ 23 w 34"/>
                <a:gd name="T29" fmla="*/ 23 h 32"/>
                <a:gd name="T30" fmla="*/ 27 w 34"/>
                <a:gd name="T31" fmla="*/ 20 h 32"/>
                <a:gd name="T32" fmla="*/ 28 w 34"/>
                <a:gd name="T33" fmla="*/ 15 h 32"/>
                <a:gd name="T34" fmla="*/ 25 w 34"/>
                <a:gd name="T35" fmla="*/ 8 h 32"/>
                <a:gd name="T36" fmla="*/ 16 w 34"/>
                <a:gd name="T37" fmla="*/ 7 h 32"/>
                <a:gd name="T38" fmla="*/ 8 w 34"/>
                <a:gd name="T39" fmla="*/ 10 h 32"/>
                <a:gd name="T40" fmla="*/ 5 w 34"/>
                <a:gd name="T41" fmla="*/ 17 h 32"/>
                <a:gd name="T42" fmla="*/ 7 w 34"/>
                <a:gd name="T43" fmla="*/ 21 h 32"/>
                <a:gd name="T44" fmla="*/ 9 w 34"/>
                <a:gd name="T45" fmla="*/ 25 h 32"/>
                <a:gd name="T46" fmla="*/ 13 w 34"/>
                <a:gd name="T47" fmla="*/ 24 h 32"/>
                <a:gd name="T48" fmla="*/ 12 w 34"/>
                <a:gd name="T49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2">
                  <a:moveTo>
                    <a:pt x="12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0"/>
                    <a:pt x="3" y="28"/>
                    <a:pt x="2" y="26"/>
                  </a:cubicBezTo>
                  <a:cubicBezTo>
                    <a:pt x="1" y="23"/>
                    <a:pt x="0" y="21"/>
                    <a:pt x="0" y="18"/>
                  </a:cubicBezTo>
                  <a:cubicBezTo>
                    <a:pt x="0" y="15"/>
                    <a:pt x="0" y="12"/>
                    <a:pt x="1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7" y="2"/>
                    <a:pt x="30" y="4"/>
                    <a:pt x="31" y="7"/>
                  </a:cubicBezTo>
                  <a:cubicBezTo>
                    <a:pt x="33" y="9"/>
                    <a:pt x="33" y="11"/>
                    <a:pt x="34" y="15"/>
                  </a:cubicBezTo>
                  <a:cubicBezTo>
                    <a:pt x="34" y="19"/>
                    <a:pt x="33" y="22"/>
                    <a:pt x="32" y="24"/>
                  </a:cubicBezTo>
                  <a:cubicBezTo>
                    <a:pt x="30" y="27"/>
                    <a:pt x="28" y="28"/>
                    <a:pt x="25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6" y="21"/>
                    <a:pt x="27" y="20"/>
                  </a:cubicBezTo>
                  <a:cubicBezTo>
                    <a:pt x="28" y="19"/>
                    <a:pt x="28" y="17"/>
                    <a:pt x="28" y="15"/>
                  </a:cubicBezTo>
                  <a:cubicBezTo>
                    <a:pt x="28" y="12"/>
                    <a:pt x="27" y="10"/>
                    <a:pt x="25" y="8"/>
                  </a:cubicBezTo>
                  <a:cubicBezTo>
                    <a:pt x="23" y="7"/>
                    <a:pt x="20" y="6"/>
                    <a:pt x="16" y="7"/>
                  </a:cubicBezTo>
                  <a:cubicBezTo>
                    <a:pt x="12" y="7"/>
                    <a:pt x="10" y="8"/>
                    <a:pt x="8" y="10"/>
                  </a:cubicBezTo>
                  <a:cubicBezTo>
                    <a:pt x="6" y="12"/>
                    <a:pt x="5" y="14"/>
                    <a:pt x="5" y="17"/>
                  </a:cubicBezTo>
                  <a:cubicBezTo>
                    <a:pt x="6" y="18"/>
                    <a:pt x="6" y="20"/>
                    <a:pt x="7" y="21"/>
                  </a:cubicBezTo>
                  <a:cubicBezTo>
                    <a:pt x="7" y="23"/>
                    <a:pt x="8" y="24"/>
                    <a:pt x="9" y="25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9" name="PA-任意多边形 17">
              <a:extLst>
                <a:ext uri="{FF2B5EF4-FFF2-40B4-BE49-F238E27FC236}">
                  <a16:creationId xmlns:a16="http://schemas.microsoft.com/office/drawing/2014/main" id="{301669F6-2632-40EE-8F3C-47E3177DF730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838326" y="2457451"/>
              <a:ext cx="55563" cy="46038"/>
            </a:xfrm>
            <a:custGeom>
              <a:avLst/>
              <a:gdLst>
                <a:gd name="T0" fmla="*/ 31 w 36"/>
                <a:gd name="T1" fmla="*/ 0 h 30"/>
                <a:gd name="T2" fmla="*/ 32 w 36"/>
                <a:gd name="T3" fmla="*/ 7 h 30"/>
                <a:gd name="T4" fmla="*/ 15 w 36"/>
                <a:gd name="T5" fmla="*/ 10 h 30"/>
                <a:gd name="T6" fmla="*/ 10 w 36"/>
                <a:gd name="T7" fmla="*/ 11 h 30"/>
                <a:gd name="T8" fmla="*/ 7 w 36"/>
                <a:gd name="T9" fmla="*/ 14 h 30"/>
                <a:gd name="T10" fmla="*/ 6 w 36"/>
                <a:gd name="T11" fmla="*/ 18 h 30"/>
                <a:gd name="T12" fmla="*/ 8 w 36"/>
                <a:gd name="T13" fmla="*/ 22 h 30"/>
                <a:gd name="T14" fmla="*/ 11 w 36"/>
                <a:gd name="T15" fmla="*/ 24 h 30"/>
                <a:gd name="T16" fmla="*/ 17 w 36"/>
                <a:gd name="T17" fmla="*/ 23 h 30"/>
                <a:gd name="T18" fmla="*/ 35 w 36"/>
                <a:gd name="T19" fmla="*/ 20 h 30"/>
                <a:gd name="T20" fmla="*/ 36 w 36"/>
                <a:gd name="T21" fmla="*/ 26 h 30"/>
                <a:gd name="T22" fmla="*/ 19 w 36"/>
                <a:gd name="T23" fmla="*/ 29 h 30"/>
                <a:gd name="T24" fmla="*/ 11 w 36"/>
                <a:gd name="T25" fmla="*/ 30 h 30"/>
                <a:gd name="T26" fmla="*/ 6 w 36"/>
                <a:gd name="T27" fmla="*/ 29 h 30"/>
                <a:gd name="T28" fmla="*/ 3 w 36"/>
                <a:gd name="T29" fmla="*/ 26 h 30"/>
                <a:gd name="T30" fmla="*/ 1 w 36"/>
                <a:gd name="T31" fmla="*/ 20 h 30"/>
                <a:gd name="T32" fmla="*/ 1 w 36"/>
                <a:gd name="T33" fmla="*/ 12 h 30"/>
                <a:gd name="T34" fmla="*/ 3 w 36"/>
                <a:gd name="T35" fmla="*/ 8 h 30"/>
                <a:gd name="T36" fmla="*/ 6 w 36"/>
                <a:gd name="T37" fmla="*/ 6 h 30"/>
                <a:gd name="T38" fmla="*/ 14 w 36"/>
                <a:gd name="T39" fmla="*/ 3 h 30"/>
                <a:gd name="T40" fmla="*/ 31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31" y="0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2" y="11"/>
                    <a:pt x="10" y="11"/>
                    <a:pt x="10" y="11"/>
                  </a:cubicBezTo>
                  <a:cubicBezTo>
                    <a:pt x="8" y="12"/>
                    <a:pt x="7" y="13"/>
                    <a:pt x="7" y="14"/>
                  </a:cubicBezTo>
                  <a:cubicBezTo>
                    <a:pt x="6" y="15"/>
                    <a:pt x="6" y="17"/>
                    <a:pt x="6" y="18"/>
                  </a:cubicBezTo>
                  <a:cubicBezTo>
                    <a:pt x="7" y="20"/>
                    <a:pt x="7" y="22"/>
                    <a:pt x="8" y="22"/>
                  </a:cubicBezTo>
                  <a:cubicBezTo>
                    <a:pt x="9" y="23"/>
                    <a:pt x="10" y="24"/>
                    <a:pt x="11" y="24"/>
                  </a:cubicBezTo>
                  <a:cubicBezTo>
                    <a:pt x="12" y="24"/>
                    <a:pt x="14" y="23"/>
                    <a:pt x="17" y="2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5" y="30"/>
                    <a:pt x="12" y="30"/>
                    <a:pt x="11" y="30"/>
                  </a:cubicBezTo>
                  <a:cubicBezTo>
                    <a:pt x="9" y="30"/>
                    <a:pt x="7" y="30"/>
                    <a:pt x="6" y="29"/>
                  </a:cubicBezTo>
                  <a:cubicBezTo>
                    <a:pt x="5" y="28"/>
                    <a:pt x="4" y="27"/>
                    <a:pt x="3" y="26"/>
                  </a:cubicBezTo>
                  <a:cubicBezTo>
                    <a:pt x="2" y="24"/>
                    <a:pt x="1" y="22"/>
                    <a:pt x="1" y="20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2" y="9"/>
                    <a:pt x="3" y="8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8" y="5"/>
                    <a:pt x="10" y="4"/>
                    <a:pt x="14" y="3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" name="PA-任意多边形 18">
              <a:extLst>
                <a:ext uri="{FF2B5EF4-FFF2-40B4-BE49-F238E27FC236}">
                  <a16:creationId xmlns:a16="http://schemas.microsoft.com/office/drawing/2014/main" id="{E399BA0D-2E5C-49FC-B940-67DA4D007EB6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847851" y="2506663"/>
              <a:ext cx="50800" cy="23813"/>
            </a:xfrm>
            <a:custGeom>
              <a:avLst/>
              <a:gdLst>
                <a:gd name="T0" fmla="*/ 0 w 32"/>
                <a:gd name="T1" fmla="*/ 8 h 15"/>
                <a:gd name="T2" fmla="*/ 31 w 32"/>
                <a:gd name="T3" fmla="*/ 0 h 15"/>
                <a:gd name="T4" fmla="*/ 32 w 32"/>
                <a:gd name="T5" fmla="*/ 7 h 15"/>
                <a:gd name="T6" fmla="*/ 1 w 32"/>
                <a:gd name="T7" fmla="*/ 15 h 15"/>
                <a:gd name="T8" fmla="*/ 0 w 3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0" y="8"/>
                  </a:moveTo>
                  <a:lnTo>
                    <a:pt x="31" y="0"/>
                  </a:lnTo>
                  <a:lnTo>
                    <a:pt x="32" y="7"/>
                  </a:lnTo>
                  <a:lnTo>
                    <a:pt x="1" y="15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1" name="PA-任意多边形 19">
              <a:extLst>
                <a:ext uri="{FF2B5EF4-FFF2-40B4-BE49-F238E27FC236}">
                  <a16:creationId xmlns:a16="http://schemas.microsoft.com/office/drawing/2014/main" id="{35A6C588-B3FD-4F6C-B021-43B1758917DA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1851026" y="2527301"/>
              <a:ext cx="50800" cy="47625"/>
            </a:xfrm>
            <a:custGeom>
              <a:avLst/>
              <a:gdLst>
                <a:gd name="T0" fmla="*/ 0 w 32"/>
                <a:gd name="T1" fmla="*/ 8 h 30"/>
                <a:gd name="T2" fmla="*/ 30 w 32"/>
                <a:gd name="T3" fmla="*/ 0 h 30"/>
                <a:gd name="T4" fmla="*/ 32 w 32"/>
                <a:gd name="T5" fmla="*/ 5 h 30"/>
                <a:gd name="T6" fmla="*/ 7 w 32"/>
                <a:gd name="T7" fmla="*/ 13 h 30"/>
                <a:gd name="T8" fmla="*/ 12 w 32"/>
                <a:gd name="T9" fmla="*/ 29 h 30"/>
                <a:gd name="T10" fmla="*/ 7 w 32"/>
                <a:gd name="T11" fmla="*/ 30 h 30"/>
                <a:gd name="T12" fmla="*/ 0 w 32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0">
                  <a:moveTo>
                    <a:pt x="0" y="8"/>
                  </a:moveTo>
                  <a:lnTo>
                    <a:pt x="30" y="0"/>
                  </a:lnTo>
                  <a:lnTo>
                    <a:pt x="32" y="5"/>
                  </a:lnTo>
                  <a:lnTo>
                    <a:pt x="7" y="13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PA-任意多边形 20">
              <a:extLst>
                <a:ext uri="{FF2B5EF4-FFF2-40B4-BE49-F238E27FC236}">
                  <a16:creationId xmlns:a16="http://schemas.microsoft.com/office/drawing/2014/main" id="{8DA11C85-B9EB-4178-8A63-FE5FD0BB258F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865313" y="2566988"/>
              <a:ext cx="50800" cy="25400"/>
            </a:xfrm>
            <a:custGeom>
              <a:avLst/>
              <a:gdLst>
                <a:gd name="T0" fmla="*/ 0 w 32"/>
                <a:gd name="T1" fmla="*/ 11 h 16"/>
                <a:gd name="T2" fmla="*/ 30 w 32"/>
                <a:gd name="T3" fmla="*/ 0 h 16"/>
                <a:gd name="T4" fmla="*/ 32 w 32"/>
                <a:gd name="T5" fmla="*/ 6 h 16"/>
                <a:gd name="T6" fmla="*/ 2 w 32"/>
                <a:gd name="T7" fmla="*/ 16 h 16"/>
                <a:gd name="T8" fmla="*/ 0 w 32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0" y="11"/>
                  </a:moveTo>
                  <a:lnTo>
                    <a:pt x="30" y="0"/>
                  </a:lnTo>
                  <a:lnTo>
                    <a:pt x="32" y="6"/>
                  </a:lnTo>
                  <a:lnTo>
                    <a:pt x="2" y="16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" name="PA-任意多边形 21">
              <a:extLst>
                <a:ext uri="{FF2B5EF4-FFF2-40B4-BE49-F238E27FC236}">
                  <a16:creationId xmlns:a16="http://schemas.microsoft.com/office/drawing/2014/main" id="{35E7010E-3C81-454F-BBDF-DF72F68E01CE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1873251" y="2586038"/>
              <a:ext cx="63500" cy="55563"/>
            </a:xfrm>
            <a:custGeom>
              <a:avLst/>
              <a:gdLst>
                <a:gd name="T0" fmla="*/ 0 w 40"/>
                <a:gd name="T1" fmla="*/ 12 h 35"/>
                <a:gd name="T2" fmla="*/ 29 w 40"/>
                <a:gd name="T3" fmla="*/ 0 h 35"/>
                <a:gd name="T4" fmla="*/ 32 w 40"/>
                <a:gd name="T5" fmla="*/ 5 h 35"/>
                <a:gd name="T6" fmla="*/ 17 w 40"/>
                <a:gd name="T7" fmla="*/ 26 h 35"/>
                <a:gd name="T8" fmla="*/ 37 w 40"/>
                <a:gd name="T9" fmla="*/ 17 h 35"/>
                <a:gd name="T10" fmla="*/ 40 w 40"/>
                <a:gd name="T11" fmla="*/ 23 h 35"/>
                <a:gd name="T12" fmla="*/ 11 w 40"/>
                <a:gd name="T13" fmla="*/ 35 h 35"/>
                <a:gd name="T14" fmla="*/ 8 w 40"/>
                <a:gd name="T15" fmla="*/ 30 h 35"/>
                <a:gd name="T16" fmla="*/ 21 w 40"/>
                <a:gd name="T17" fmla="*/ 9 h 35"/>
                <a:gd name="T18" fmla="*/ 3 w 40"/>
                <a:gd name="T19" fmla="*/ 18 h 35"/>
                <a:gd name="T20" fmla="*/ 0 w 40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5">
                  <a:moveTo>
                    <a:pt x="0" y="12"/>
                  </a:moveTo>
                  <a:lnTo>
                    <a:pt x="29" y="0"/>
                  </a:lnTo>
                  <a:lnTo>
                    <a:pt x="32" y="5"/>
                  </a:lnTo>
                  <a:lnTo>
                    <a:pt x="17" y="26"/>
                  </a:lnTo>
                  <a:lnTo>
                    <a:pt x="37" y="17"/>
                  </a:lnTo>
                  <a:lnTo>
                    <a:pt x="40" y="23"/>
                  </a:lnTo>
                  <a:lnTo>
                    <a:pt x="11" y="35"/>
                  </a:lnTo>
                  <a:lnTo>
                    <a:pt x="8" y="30"/>
                  </a:lnTo>
                  <a:lnTo>
                    <a:pt x="21" y="9"/>
                  </a:lnTo>
                  <a:lnTo>
                    <a:pt x="3" y="18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4" name="PA-任意多边形 22">
              <a:extLst>
                <a:ext uri="{FF2B5EF4-FFF2-40B4-BE49-F238E27FC236}">
                  <a16:creationId xmlns:a16="http://schemas.microsoft.com/office/drawing/2014/main" id="{3C40EF1F-BE34-4601-8FB9-29A8E4E2106C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1914526" y="2654301"/>
              <a:ext cx="60325" cy="55563"/>
            </a:xfrm>
            <a:custGeom>
              <a:avLst/>
              <a:gdLst>
                <a:gd name="T0" fmla="*/ 25 w 39"/>
                <a:gd name="T1" fmla="*/ 0 h 36"/>
                <a:gd name="T2" fmla="*/ 28 w 39"/>
                <a:gd name="T3" fmla="*/ 6 h 36"/>
                <a:gd name="T4" fmla="*/ 13 w 39"/>
                <a:gd name="T5" fmla="*/ 15 h 36"/>
                <a:gd name="T6" fmla="*/ 9 w 39"/>
                <a:gd name="T7" fmla="*/ 18 h 36"/>
                <a:gd name="T8" fmla="*/ 7 w 39"/>
                <a:gd name="T9" fmla="*/ 22 h 36"/>
                <a:gd name="T10" fmla="*/ 8 w 39"/>
                <a:gd name="T11" fmla="*/ 26 h 36"/>
                <a:gd name="T12" fmla="*/ 11 w 39"/>
                <a:gd name="T13" fmla="*/ 29 h 36"/>
                <a:gd name="T14" fmla="*/ 15 w 39"/>
                <a:gd name="T15" fmla="*/ 29 h 36"/>
                <a:gd name="T16" fmla="*/ 20 w 39"/>
                <a:gd name="T17" fmla="*/ 26 h 36"/>
                <a:gd name="T18" fmla="*/ 35 w 39"/>
                <a:gd name="T19" fmla="*/ 17 h 36"/>
                <a:gd name="T20" fmla="*/ 39 w 39"/>
                <a:gd name="T21" fmla="*/ 23 h 36"/>
                <a:gd name="T22" fmla="*/ 24 w 39"/>
                <a:gd name="T23" fmla="*/ 32 h 36"/>
                <a:gd name="T24" fmla="*/ 16 w 39"/>
                <a:gd name="T25" fmla="*/ 35 h 36"/>
                <a:gd name="T26" fmla="*/ 12 w 39"/>
                <a:gd name="T27" fmla="*/ 36 h 36"/>
                <a:gd name="T28" fmla="*/ 8 w 39"/>
                <a:gd name="T29" fmla="*/ 34 h 36"/>
                <a:gd name="T30" fmla="*/ 3 w 39"/>
                <a:gd name="T31" fmla="*/ 29 h 36"/>
                <a:gd name="T32" fmla="*/ 1 w 39"/>
                <a:gd name="T33" fmla="*/ 23 h 36"/>
                <a:gd name="T34" fmla="*/ 1 w 39"/>
                <a:gd name="T35" fmla="*/ 18 h 36"/>
                <a:gd name="T36" fmla="*/ 3 w 39"/>
                <a:gd name="T37" fmla="*/ 14 h 36"/>
                <a:gd name="T38" fmla="*/ 10 w 39"/>
                <a:gd name="T39" fmla="*/ 9 h 36"/>
                <a:gd name="T40" fmla="*/ 25 w 39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36">
                  <a:moveTo>
                    <a:pt x="25" y="0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7"/>
                    <a:pt x="9" y="18"/>
                    <a:pt x="9" y="18"/>
                  </a:cubicBezTo>
                  <a:cubicBezTo>
                    <a:pt x="8" y="19"/>
                    <a:pt x="7" y="20"/>
                    <a:pt x="7" y="22"/>
                  </a:cubicBezTo>
                  <a:cubicBezTo>
                    <a:pt x="7" y="23"/>
                    <a:pt x="7" y="24"/>
                    <a:pt x="8" y="26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2" y="29"/>
                    <a:pt x="14" y="29"/>
                    <a:pt x="15" y="29"/>
                  </a:cubicBezTo>
                  <a:cubicBezTo>
                    <a:pt x="16" y="29"/>
                    <a:pt x="17" y="28"/>
                    <a:pt x="20" y="2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4"/>
                    <a:pt x="18" y="35"/>
                    <a:pt x="16" y="35"/>
                  </a:cubicBezTo>
                  <a:cubicBezTo>
                    <a:pt x="15" y="36"/>
                    <a:pt x="13" y="36"/>
                    <a:pt x="12" y="36"/>
                  </a:cubicBezTo>
                  <a:cubicBezTo>
                    <a:pt x="10" y="36"/>
                    <a:pt x="9" y="35"/>
                    <a:pt x="8" y="34"/>
                  </a:cubicBezTo>
                  <a:cubicBezTo>
                    <a:pt x="6" y="33"/>
                    <a:pt x="5" y="31"/>
                    <a:pt x="3" y="29"/>
                  </a:cubicBezTo>
                  <a:cubicBezTo>
                    <a:pt x="2" y="27"/>
                    <a:pt x="1" y="24"/>
                    <a:pt x="1" y="23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4" y="13"/>
                    <a:pt x="7" y="11"/>
                    <a:pt x="10" y="9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5" name="PA-任意多边形 23">
              <a:extLst>
                <a:ext uri="{FF2B5EF4-FFF2-40B4-BE49-F238E27FC236}">
                  <a16:creationId xmlns:a16="http://schemas.microsoft.com/office/drawing/2014/main" id="{7A452470-5E72-469B-B9E9-87D1DB4F4960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1938338" y="2695576"/>
              <a:ext cx="63500" cy="63500"/>
            </a:xfrm>
            <a:custGeom>
              <a:avLst/>
              <a:gdLst>
                <a:gd name="T0" fmla="*/ 0 w 40"/>
                <a:gd name="T1" fmla="*/ 20 h 40"/>
                <a:gd name="T2" fmla="*/ 26 w 40"/>
                <a:gd name="T3" fmla="*/ 0 h 40"/>
                <a:gd name="T4" fmla="*/ 30 w 40"/>
                <a:gd name="T5" fmla="*/ 6 h 40"/>
                <a:gd name="T6" fmla="*/ 20 w 40"/>
                <a:gd name="T7" fmla="*/ 29 h 40"/>
                <a:gd name="T8" fmla="*/ 37 w 40"/>
                <a:gd name="T9" fmla="*/ 16 h 40"/>
                <a:gd name="T10" fmla="*/ 40 w 40"/>
                <a:gd name="T11" fmla="*/ 21 h 40"/>
                <a:gd name="T12" fmla="*/ 15 w 40"/>
                <a:gd name="T13" fmla="*/ 40 h 40"/>
                <a:gd name="T14" fmla="*/ 11 w 40"/>
                <a:gd name="T15" fmla="*/ 35 h 40"/>
                <a:gd name="T16" fmla="*/ 20 w 40"/>
                <a:gd name="T17" fmla="*/ 12 h 40"/>
                <a:gd name="T18" fmla="*/ 4 w 40"/>
                <a:gd name="T19" fmla="*/ 25 h 40"/>
                <a:gd name="T20" fmla="*/ 0 w 40"/>
                <a:gd name="T21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0" y="20"/>
                  </a:moveTo>
                  <a:lnTo>
                    <a:pt x="26" y="0"/>
                  </a:lnTo>
                  <a:lnTo>
                    <a:pt x="30" y="6"/>
                  </a:lnTo>
                  <a:lnTo>
                    <a:pt x="20" y="29"/>
                  </a:lnTo>
                  <a:lnTo>
                    <a:pt x="37" y="16"/>
                  </a:lnTo>
                  <a:lnTo>
                    <a:pt x="40" y="21"/>
                  </a:lnTo>
                  <a:lnTo>
                    <a:pt x="15" y="40"/>
                  </a:lnTo>
                  <a:lnTo>
                    <a:pt x="11" y="35"/>
                  </a:lnTo>
                  <a:lnTo>
                    <a:pt x="20" y="12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PA-任意多边形 24">
              <a:extLst>
                <a:ext uri="{FF2B5EF4-FFF2-40B4-BE49-F238E27FC236}">
                  <a16:creationId xmlns:a16="http://schemas.microsoft.com/office/drawing/2014/main" id="{96D78BE6-1D27-43F6-965C-BDCDF2B47F0A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1970088" y="2736851"/>
              <a:ext cx="46038" cy="39688"/>
            </a:xfrm>
            <a:custGeom>
              <a:avLst/>
              <a:gdLst>
                <a:gd name="T0" fmla="*/ 0 w 29"/>
                <a:gd name="T1" fmla="*/ 20 h 25"/>
                <a:gd name="T2" fmla="*/ 24 w 29"/>
                <a:gd name="T3" fmla="*/ 0 h 25"/>
                <a:gd name="T4" fmla="*/ 29 w 29"/>
                <a:gd name="T5" fmla="*/ 5 h 25"/>
                <a:gd name="T6" fmla="*/ 4 w 29"/>
                <a:gd name="T7" fmla="*/ 25 h 25"/>
                <a:gd name="T8" fmla="*/ 0 w 29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5">
                  <a:moveTo>
                    <a:pt x="0" y="20"/>
                  </a:moveTo>
                  <a:lnTo>
                    <a:pt x="24" y="0"/>
                  </a:lnTo>
                  <a:lnTo>
                    <a:pt x="29" y="5"/>
                  </a:lnTo>
                  <a:lnTo>
                    <a:pt x="4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7" name="PA-任意多边形 25">
              <a:extLst>
                <a:ext uri="{FF2B5EF4-FFF2-40B4-BE49-F238E27FC236}">
                  <a16:creationId xmlns:a16="http://schemas.microsoft.com/office/drawing/2014/main" id="{B70F8E7A-5001-4E81-A59F-62D1ED2A225B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1993901" y="2746376"/>
              <a:ext cx="55563" cy="55563"/>
            </a:xfrm>
            <a:custGeom>
              <a:avLst/>
              <a:gdLst>
                <a:gd name="T0" fmla="*/ 0 w 35"/>
                <a:gd name="T1" fmla="*/ 31 h 35"/>
                <a:gd name="T2" fmla="*/ 15 w 35"/>
                <a:gd name="T3" fmla="*/ 0 h 35"/>
                <a:gd name="T4" fmla="*/ 20 w 35"/>
                <a:gd name="T5" fmla="*/ 5 h 35"/>
                <a:gd name="T6" fmla="*/ 8 w 35"/>
                <a:gd name="T7" fmla="*/ 28 h 35"/>
                <a:gd name="T8" fmla="*/ 30 w 35"/>
                <a:gd name="T9" fmla="*/ 17 h 35"/>
                <a:gd name="T10" fmla="*/ 35 w 35"/>
                <a:gd name="T11" fmla="*/ 22 h 35"/>
                <a:gd name="T12" fmla="*/ 4 w 35"/>
                <a:gd name="T13" fmla="*/ 35 h 35"/>
                <a:gd name="T14" fmla="*/ 0 w 35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0" y="31"/>
                  </a:moveTo>
                  <a:lnTo>
                    <a:pt x="15" y="0"/>
                  </a:lnTo>
                  <a:lnTo>
                    <a:pt x="20" y="5"/>
                  </a:lnTo>
                  <a:lnTo>
                    <a:pt x="8" y="28"/>
                  </a:lnTo>
                  <a:lnTo>
                    <a:pt x="30" y="17"/>
                  </a:lnTo>
                  <a:lnTo>
                    <a:pt x="35" y="22"/>
                  </a:lnTo>
                  <a:lnTo>
                    <a:pt x="4" y="35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" name="PA-任意多边形 26">
              <a:extLst>
                <a:ext uri="{FF2B5EF4-FFF2-40B4-BE49-F238E27FC236}">
                  <a16:creationId xmlns:a16="http://schemas.microsoft.com/office/drawing/2014/main" id="{7DF5B136-152F-4A8C-B21A-21CC0ED30AB0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2017713" y="2784476"/>
              <a:ext cx="63500" cy="63500"/>
            </a:xfrm>
            <a:custGeom>
              <a:avLst/>
              <a:gdLst>
                <a:gd name="T0" fmla="*/ 0 w 40"/>
                <a:gd name="T1" fmla="*/ 23 h 40"/>
                <a:gd name="T2" fmla="*/ 21 w 40"/>
                <a:gd name="T3" fmla="*/ 0 h 40"/>
                <a:gd name="T4" fmla="*/ 40 w 40"/>
                <a:gd name="T5" fmla="*/ 15 h 40"/>
                <a:gd name="T6" fmla="*/ 36 w 40"/>
                <a:gd name="T7" fmla="*/ 19 h 40"/>
                <a:gd name="T8" fmla="*/ 23 w 40"/>
                <a:gd name="T9" fmla="*/ 8 h 40"/>
                <a:gd name="T10" fmla="*/ 18 w 40"/>
                <a:gd name="T11" fmla="*/ 13 h 40"/>
                <a:gd name="T12" fmla="*/ 30 w 40"/>
                <a:gd name="T13" fmla="*/ 24 h 40"/>
                <a:gd name="T14" fmla="*/ 26 w 40"/>
                <a:gd name="T15" fmla="*/ 28 h 40"/>
                <a:gd name="T16" fmla="*/ 15 w 40"/>
                <a:gd name="T17" fmla="*/ 17 h 40"/>
                <a:gd name="T18" fmla="*/ 9 w 40"/>
                <a:gd name="T19" fmla="*/ 23 h 40"/>
                <a:gd name="T20" fmla="*/ 22 w 40"/>
                <a:gd name="T21" fmla="*/ 36 h 40"/>
                <a:gd name="T22" fmla="*/ 18 w 40"/>
                <a:gd name="T23" fmla="*/ 40 h 40"/>
                <a:gd name="T24" fmla="*/ 0 w 40"/>
                <a:gd name="T2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0" y="23"/>
                  </a:moveTo>
                  <a:lnTo>
                    <a:pt x="21" y="0"/>
                  </a:lnTo>
                  <a:lnTo>
                    <a:pt x="40" y="15"/>
                  </a:lnTo>
                  <a:lnTo>
                    <a:pt x="36" y="19"/>
                  </a:lnTo>
                  <a:lnTo>
                    <a:pt x="23" y="8"/>
                  </a:lnTo>
                  <a:lnTo>
                    <a:pt x="18" y="13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15" y="17"/>
                  </a:lnTo>
                  <a:lnTo>
                    <a:pt x="9" y="23"/>
                  </a:lnTo>
                  <a:lnTo>
                    <a:pt x="22" y="36"/>
                  </a:lnTo>
                  <a:lnTo>
                    <a:pt x="18" y="40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9" name="PA-任意多边形 27">
              <a:extLst>
                <a:ext uri="{FF2B5EF4-FFF2-40B4-BE49-F238E27FC236}">
                  <a16:creationId xmlns:a16="http://schemas.microsoft.com/office/drawing/2014/main" id="{185F705B-4473-4FD4-8A26-AAA01FFF5BC5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055813" y="2813051"/>
              <a:ext cx="57150" cy="68263"/>
            </a:xfrm>
            <a:custGeom>
              <a:avLst/>
              <a:gdLst>
                <a:gd name="T0" fmla="*/ 0 w 37"/>
                <a:gd name="T1" fmla="*/ 27 h 44"/>
                <a:gd name="T2" fmla="*/ 20 w 37"/>
                <a:gd name="T3" fmla="*/ 0 h 44"/>
                <a:gd name="T4" fmla="*/ 31 w 37"/>
                <a:gd name="T5" fmla="*/ 9 h 44"/>
                <a:gd name="T6" fmla="*/ 36 w 37"/>
                <a:gd name="T7" fmla="*/ 14 h 44"/>
                <a:gd name="T8" fmla="*/ 37 w 37"/>
                <a:gd name="T9" fmla="*/ 19 h 44"/>
                <a:gd name="T10" fmla="*/ 35 w 37"/>
                <a:gd name="T11" fmla="*/ 24 h 44"/>
                <a:gd name="T12" fmla="*/ 30 w 37"/>
                <a:gd name="T13" fmla="*/ 28 h 44"/>
                <a:gd name="T14" fmla="*/ 23 w 37"/>
                <a:gd name="T15" fmla="*/ 26 h 44"/>
                <a:gd name="T16" fmla="*/ 24 w 37"/>
                <a:gd name="T17" fmla="*/ 30 h 44"/>
                <a:gd name="T18" fmla="*/ 24 w 37"/>
                <a:gd name="T19" fmla="*/ 37 h 44"/>
                <a:gd name="T20" fmla="*/ 23 w 37"/>
                <a:gd name="T21" fmla="*/ 44 h 44"/>
                <a:gd name="T22" fmla="*/ 17 w 37"/>
                <a:gd name="T23" fmla="*/ 40 h 44"/>
                <a:gd name="T24" fmla="*/ 17 w 37"/>
                <a:gd name="T25" fmla="*/ 31 h 44"/>
                <a:gd name="T26" fmla="*/ 17 w 37"/>
                <a:gd name="T27" fmla="*/ 25 h 44"/>
                <a:gd name="T28" fmla="*/ 17 w 37"/>
                <a:gd name="T29" fmla="*/ 23 h 44"/>
                <a:gd name="T30" fmla="*/ 14 w 37"/>
                <a:gd name="T31" fmla="*/ 20 h 44"/>
                <a:gd name="T32" fmla="*/ 13 w 37"/>
                <a:gd name="T33" fmla="*/ 20 h 44"/>
                <a:gd name="T34" fmla="*/ 5 w 37"/>
                <a:gd name="T35" fmla="*/ 31 h 44"/>
                <a:gd name="T36" fmla="*/ 0 w 37"/>
                <a:gd name="T37" fmla="*/ 27 h 44"/>
                <a:gd name="T38" fmla="*/ 16 w 37"/>
                <a:gd name="T39" fmla="*/ 15 h 44"/>
                <a:gd name="T40" fmla="*/ 20 w 37"/>
                <a:gd name="T41" fmla="*/ 18 h 44"/>
                <a:gd name="T42" fmla="*/ 25 w 37"/>
                <a:gd name="T43" fmla="*/ 22 h 44"/>
                <a:gd name="T44" fmla="*/ 28 w 37"/>
                <a:gd name="T45" fmla="*/ 22 h 44"/>
                <a:gd name="T46" fmla="*/ 30 w 37"/>
                <a:gd name="T47" fmla="*/ 20 h 44"/>
                <a:gd name="T48" fmla="*/ 31 w 37"/>
                <a:gd name="T49" fmla="*/ 18 h 44"/>
                <a:gd name="T50" fmla="*/ 29 w 37"/>
                <a:gd name="T51" fmla="*/ 15 h 44"/>
                <a:gd name="T52" fmla="*/ 26 w 37"/>
                <a:gd name="T53" fmla="*/ 12 h 44"/>
                <a:gd name="T54" fmla="*/ 21 w 37"/>
                <a:gd name="T55" fmla="*/ 9 h 44"/>
                <a:gd name="T56" fmla="*/ 16 w 37"/>
                <a:gd name="T5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44">
                  <a:moveTo>
                    <a:pt x="0" y="2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1"/>
                    <a:pt x="35" y="13"/>
                    <a:pt x="36" y="14"/>
                  </a:cubicBezTo>
                  <a:cubicBezTo>
                    <a:pt x="37" y="16"/>
                    <a:pt x="37" y="17"/>
                    <a:pt x="37" y="19"/>
                  </a:cubicBezTo>
                  <a:cubicBezTo>
                    <a:pt x="37" y="21"/>
                    <a:pt x="36" y="23"/>
                    <a:pt x="35" y="24"/>
                  </a:cubicBezTo>
                  <a:cubicBezTo>
                    <a:pt x="34" y="26"/>
                    <a:pt x="32" y="27"/>
                    <a:pt x="30" y="28"/>
                  </a:cubicBezTo>
                  <a:cubicBezTo>
                    <a:pt x="28" y="28"/>
                    <a:pt x="25" y="27"/>
                    <a:pt x="23" y="26"/>
                  </a:cubicBezTo>
                  <a:cubicBezTo>
                    <a:pt x="23" y="28"/>
                    <a:pt x="24" y="29"/>
                    <a:pt x="24" y="30"/>
                  </a:cubicBezTo>
                  <a:cubicBezTo>
                    <a:pt x="24" y="32"/>
                    <a:pt x="24" y="34"/>
                    <a:pt x="24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8"/>
                    <a:pt x="18" y="26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6" y="22"/>
                    <a:pt x="15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5" y="31"/>
                    <a:pt x="5" y="31"/>
                    <a:pt x="5" y="31"/>
                  </a:cubicBezTo>
                  <a:lnTo>
                    <a:pt x="0" y="27"/>
                  </a:lnTo>
                  <a:close/>
                  <a:moveTo>
                    <a:pt x="16" y="15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3" y="20"/>
                    <a:pt x="24" y="22"/>
                    <a:pt x="25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9" y="21"/>
                    <a:pt x="30" y="20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29" y="15"/>
                    <a:pt x="28" y="14"/>
                    <a:pt x="26" y="12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16" y="15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0" name="PA-任意多边形 28">
              <a:extLst>
                <a:ext uri="{FF2B5EF4-FFF2-40B4-BE49-F238E27FC236}">
                  <a16:creationId xmlns:a16="http://schemas.microsoft.com/office/drawing/2014/main" id="{505B4542-16AB-4E9F-9A08-55696F761E18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2101851" y="2849563"/>
              <a:ext cx="49213" cy="52388"/>
            </a:xfrm>
            <a:custGeom>
              <a:avLst/>
              <a:gdLst>
                <a:gd name="T0" fmla="*/ 2 w 32"/>
                <a:gd name="T1" fmla="*/ 14 h 34"/>
                <a:gd name="T2" fmla="*/ 8 w 32"/>
                <a:gd name="T3" fmla="*/ 17 h 34"/>
                <a:gd name="T4" fmla="*/ 7 w 32"/>
                <a:gd name="T5" fmla="*/ 23 h 34"/>
                <a:gd name="T6" fmla="*/ 10 w 32"/>
                <a:gd name="T7" fmla="*/ 27 h 34"/>
                <a:gd name="T8" fmla="*/ 15 w 32"/>
                <a:gd name="T9" fmla="*/ 28 h 34"/>
                <a:gd name="T10" fmla="*/ 18 w 32"/>
                <a:gd name="T11" fmla="*/ 26 h 34"/>
                <a:gd name="T12" fmla="*/ 19 w 32"/>
                <a:gd name="T13" fmla="*/ 24 h 34"/>
                <a:gd name="T14" fmla="*/ 17 w 32"/>
                <a:gd name="T15" fmla="*/ 22 h 34"/>
                <a:gd name="T16" fmla="*/ 14 w 32"/>
                <a:gd name="T17" fmla="*/ 18 h 34"/>
                <a:gd name="T18" fmla="*/ 9 w 32"/>
                <a:gd name="T19" fmla="*/ 11 h 34"/>
                <a:gd name="T20" fmla="*/ 10 w 32"/>
                <a:gd name="T21" fmla="*/ 4 h 34"/>
                <a:gd name="T22" fmla="*/ 14 w 32"/>
                <a:gd name="T23" fmla="*/ 0 h 34"/>
                <a:gd name="T24" fmla="*/ 19 w 32"/>
                <a:gd name="T25" fmla="*/ 0 h 34"/>
                <a:gd name="T26" fmla="*/ 25 w 32"/>
                <a:gd name="T27" fmla="*/ 2 h 34"/>
                <a:gd name="T28" fmla="*/ 32 w 32"/>
                <a:gd name="T29" fmla="*/ 10 h 34"/>
                <a:gd name="T30" fmla="*/ 30 w 32"/>
                <a:gd name="T31" fmla="*/ 18 h 34"/>
                <a:gd name="T32" fmla="*/ 25 w 32"/>
                <a:gd name="T33" fmla="*/ 14 h 34"/>
                <a:gd name="T34" fmla="*/ 25 w 32"/>
                <a:gd name="T35" fmla="*/ 10 h 34"/>
                <a:gd name="T36" fmla="*/ 22 w 32"/>
                <a:gd name="T37" fmla="*/ 7 h 34"/>
                <a:gd name="T38" fmla="*/ 18 w 32"/>
                <a:gd name="T39" fmla="*/ 6 h 34"/>
                <a:gd name="T40" fmla="*/ 16 w 32"/>
                <a:gd name="T41" fmla="*/ 7 h 34"/>
                <a:gd name="T42" fmla="*/ 15 w 32"/>
                <a:gd name="T43" fmla="*/ 9 h 34"/>
                <a:gd name="T44" fmla="*/ 19 w 32"/>
                <a:gd name="T45" fmla="*/ 14 h 34"/>
                <a:gd name="T46" fmla="*/ 24 w 32"/>
                <a:gd name="T47" fmla="*/ 20 h 34"/>
                <a:gd name="T48" fmla="*/ 25 w 32"/>
                <a:gd name="T49" fmla="*/ 25 h 34"/>
                <a:gd name="T50" fmla="*/ 24 w 32"/>
                <a:gd name="T51" fmla="*/ 30 h 34"/>
                <a:gd name="T52" fmla="*/ 19 w 32"/>
                <a:gd name="T53" fmla="*/ 33 h 34"/>
                <a:gd name="T54" fmla="*/ 14 w 32"/>
                <a:gd name="T55" fmla="*/ 34 h 34"/>
                <a:gd name="T56" fmla="*/ 7 w 32"/>
                <a:gd name="T57" fmla="*/ 31 h 34"/>
                <a:gd name="T58" fmla="*/ 1 w 32"/>
                <a:gd name="T59" fmla="*/ 24 h 34"/>
                <a:gd name="T60" fmla="*/ 2 w 32"/>
                <a:gd name="T6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4">
                  <a:moveTo>
                    <a:pt x="2" y="14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1"/>
                    <a:pt x="7" y="23"/>
                  </a:cubicBezTo>
                  <a:cubicBezTo>
                    <a:pt x="7" y="24"/>
                    <a:pt x="8" y="25"/>
                    <a:pt x="10" y="27"/>
                  </a:cubicBezTo>
                  <a:cubicBezTo>
                    <a:pt x="12" y="28"/>
                    <a:pt x="14" y="28"/>
                    <a:pt x="15" y="28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6"/>
                    <a:pt x="19" y="25"/>
                    <a:pt x="19" y="24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1"/>
                    <a:pt x="16" y="20"/>
                    <a:pt x="14" y="18"/>
                  </a:cubicBezTo>
                  <a:cubicBezTo>
                    <a:pt x="11" y="15"/>
                    <a:pt x="10" y="13"/>
                    <a:pt x="9" y="11"/>
                  </a:cubicBezTo>
                  <a:cubicBezTo>
                    <a:pt x="8" y="8"/>
                    <a:pt x="9" y="6"/>
                    <a:pt x="10" y="4"/>
                  </a:cubicBezTo>
                  <a:cubicBezTo>
                    <a:pt x="11" y="2"/>
                    <a:pt x="12" y="1"/>
                    <a:pt x="14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9" y="5"/>
                    <a:pt x="31" y="7"/>
                    <a:pt x="32" y="10"/>
                  </a:cubicBezTo>
                  <a:cubicBezTo>
                    <a:pt x="32" y="12"/>
                    <a:pt x="32" y="15"/>
                    <a:pt x="30" y="18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5" y="9"/>
                    <a:pt x="24" y="8"/>
                    <a:pt x="22" y="7"/>
                  </a:cubicBezTo>
                  <a:cubicBezTo>
                    <a:pt x="20" y="6"/>
                    <a:pt x="19" y="5"/>
                    <a:pt x="18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6" y="10"/>
                    <a:pt x="17" y="12"/>
                    <a:pt x="19" y="14"/>
                  </a:cubicBezTo>
                  <a:cubicBezTo>
                    <a:pt x="22" y="16"/>
                    <a:pt x="23" y="18"/>
                    <a:pt x="24" y="20"/>
                  </a:cubicBezTo>
                  <a:cubicBezTo>
                    <a:pt x="25" y="21"/>
                    <a:pt x="25" y="23"/>
                    <a:pt x="25" y="25"/>
                  </a:cubicBezTo>
                  <a:cubicBezTo>
                    <a:pt x="25" y="26"/>
                    <a:pt x="25" y="28"/>
                    <a:pt x="24" y="30"/>
                  </a:cubicBezTo>
                  <a:cubicBezTo>
                    <a:pt x="23" y="31"/>
                    <a:pt x="21" y="33"/>
                    <a:pt x="19" y="33"/>
                  </a:cubicBezTo>
                  <a:cubicBezTo>
                    <a:pt x="18" y="34"/>
                    <a:pt x="16" y="34"/>
                    <a:pt x="14" y="34"/>
                  </a:cubicBezTo>
                  <a:cubicBezTo>
                    <a:pt x="12" y="34"/>
                    <a:pt x="9" y="33"/>
                    <a:pt x="7" y="31"/>
                  </a:cubicBezTo>
                  <a:cubicBezTo>
                    <a:pt x="4" y="29"/>
                    <a:pt x="1" y="26"/>
                    <a:pt x="1" y="24"/>
                  </a:cubicBezTo>
                  <a:cubicBezTo>
                    <a:pt x="0" y="21"/>
                    <a:pt x="0" y="18"/>
                    <a:pt x="2" y="14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1" name="PA-任意多边形 29">
              <a:extLst>
                <a:ext uri="{FF2B5EF4-FFF2-40B4-BE49-F238E27FC236}">
                  <a16:creationId xmlns:a16="http://schemas.microsoft.com/office/drawing/2014/main" id="{5BF71F3A-DE74-4323-AB6C-CB99A59BD5E8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2138363" y="2867026"/>
              <a:ext cx="34925" cy="49213"/>
            </a:xfrm>
            <a:custGeom>
              <a:avLst/>
              <a:gdLst>
                <a:gd name="T0" fmla="*/ 0 w 22"/>
                <a:gd name="T1" fmla="*/ 28 h 31"/>
                <a:gd name="T2" fmla="*/ 16 w 22"/>
                <a:gd name="T3" fmla="*/ 0 h 31"/>
                <a:gd name="T4" fmla="*/ 22 w 22"/>
                <a:gd name="T5" fmla="*/ 4 h 31"/>
                <a:gd name="T6" fmla="*/ 6 w 22"/>
                <a:gd name="T7" fmla="*/ 31 h 31"/>
                <a:gd name="T8" fmla="*/ 0 w 22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1">
                  <a:moveTo>
                    <a:pt x="0" y="28"/>
                  </a:moveTo>
                  <a:lnTo>
                    <a:pt x="16" y="0"/>
                  </a:lnTo>
                  <a:lnTo>
                    <a:pt x="22" y="4"/>
                  </a:lnTo>
                  <a:lnTo>
                    <a:pt x="6" y="31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2" name="PA-任意多边形 30">
              <a:extLst>
                <a:ext uri="{FF2B5EF4-FFF2-40B4-BE49-F238E27FC236}">
                  <a16:creationId xmlns:a16="http://schemas.microsoft.com/office/drawing/2014/main" id="{6D9EB8CD-9A6D-42AD-86B3-8EDB96617B99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2168526" y="2874963"/>
              <a:ext cx="44450" cy="57150"/>
            </a:xfrm>
            <a:custGeom>
              <a:avLst/>
              <a:gdLst>
                <a:gd name="T0" fmla="*/ 0 w 28"/>
                <a:gd name="T1" fmla="*/ 33 h 36"/>
                <a:gd name="T2" fmla="*/ 11 w 28"/>
                <a:gd name="T3" fmla="*/ 10 h 36"/>
                <a:gd name="T4" fmla="*/ 3 w 28"/>
                <a:gd name="T5" fmla="*/ 5 h 36"/>
                <a:gd name="T6" fmla="*/ 6 w 28"/>
                <a:gd name="T7" fmla="*/ 0 h 36"/>
                <a:gd name="T8" fmla="*/ 28 w 28"/>
                <a:gd name="T9" fmla="*/ 12 h 36"/>
                <a:gd name="T10" fmla="*/ 26 w 28"/>
                <a:gd name="T11" fmla="*/ 17 h 36"/>
                <a:gd name="T12" fmla="*/ 17 w 28"/>
                <a:gd name="T13" fmla="*/ 13 h 36"/>
                <a:gd name="T14" fmla="*/ 6 w 28"/>
                <a:gd name="T15" fmla="*/ 36 h 36"/>
                <a:gd name="T16" fmla="*/ 0 w 28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0" y="33"/>
                  </a:moveTo>
                  <a:lnTo>
                    <a:pt x="11" y="10"/>
                  </a:lnTo>
                  <a:lnTo>
                    <a:pt x="3" y="5"/>
                  </a:lnTo>
                  <a:lnTo>
                    <a:pt x="6" y="0"/>
                  </a:lnTo>
                  <a:lnTo>
                    <a:pt x="28" y="12"/>
                  </a:lnTo>
                  <a:lnTo>
                    <a:pt x="26" y="17"/>
                  </a:lnTo>
                  <a:lnTo>
                    <a:pt x="17" y="13"/>
                  </a:lnTo>
                  <a:lnTo>
                    <a:pt x="6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3" name="PA-任意多边形 31">
              <a:extLst>
                <a:ext uri="{FF2B5EF4-FFF2-40B4-BE49-F238E27FC236}">
                  <a16:creationId xmlns:a16="http://schemas.microsoft.com/office/drawing/2014/main" id="{C3C06349-5658-4933-B5CC-7B1B2E1795CC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2211388" y="2894013"/>
              <a:ext cx="46038" cy="57150"/>
            </a:xfrm>
            <a:custGeom>
              <a:avLst/>
              <a:gdLst>
                <a:gd name="T0" fmla="*/ 0 w 29"/>
                <a:gd name="T1" fmla="*/ 34 h 36"/>
                <a:gd name="T2" fmla="*/ 5 w 29"/>
                <a:gd name="T3" fmla="*/ 21 h 36"/>
                <a:gd name="T4" fmla="*/ 1 w 29"/>
                <a:gd name="T5" fmla="*/ 0 h 36"/>
                <a:gd name="T6" fmla="*/ 8 w 29"/>
                <a:gd name="T7" fmla="*/ 3 h 36"/>
                <a:gd name="T8" fmla="*/ 11 w 29"/>
                <a:gd name="T9" fmla="*/ 17 h 36"/>
                <a:gd name="T10" fmla="*/ 22 w 29"/>
                <a:gd name="T11" fmla="*/ 8 h 36"/>
                <a:gd name="T12" fmla="*/ 29 w 29"/>
                <a:gd name="T13" fmla="*/ 10 h 36"/>
                <a:gd name="T14" fmla="*/ 11 w 29"/>
                <a:gd name="T15" fmla="*/ 24 h 36"/>
                <a:gd name="T16" fmla="*/ 6 w 29"/>
                <a:gd name="T17" fmla="*/ 36 h 36"/>
                <a:gd name="T18" fmla="*/ 0 w 29"/>
                <a:gd name="T19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6">
                  <a:moveTo>
                    <a:pt x="0" y="34"/>
                  </a:moveTo>
                  <a:lnTo>
                    <a:pt x="5" y="21"/>
                  </a:lnTo>
                  <a:lnTo>
                    <a:pt x="1" y="0"/>
                  </a:lnTo>
                  <a:lnTo>
                    <a:pt x="8" y="3"/>
                  </a:lnTo>
                  <a:lnTo>
                    <a:pt x="11" y="17"/>
                  </a:lnTo>
                  <a:lnTo>
                    <a:pt x="22" y="8"/>
                  </a:lnTo>
                  <a:lnTo>
                    <a:pt x="29" y="10"/>
                  </a:lnTo>
                  <a:lnTo>
                    <a:pt x="11" y="24"/>
                  </a:lnTo>
                  <a:lnTo>
                    <a:pt x="6" y="36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PA-任意多边形 32">
              <a:extLst>
                <a:ext uri="{FF2B5EF4-FFF2-40B4-BE49-F238E27FC236}">
                  <a16:creationId xmlns:a16="http://schemas.microsoft.com/office/drawing/2014/main" id="{299A85C5-B1D1-4B6E-916E-ADADDFB9176A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278063" y="2924176"/>
              <a:ext cx="50800" cy="53975"/>
            </a:xfrm>
            <a:custGeom>
              <a:avLst/>
              <a:gdLst>
                <a:gd name="T0" fmla="*/ 1 w 33"/>
                <a:gd name="T1" fmla="*/ 14 h 35"/>
                <a:gd name="T2" fmla="*/ 4 w 33"/>
                <a:gd name="T3" fmla="*/ 6 h 35"/>
                <a:gd name="T4" fmla="*/ 9 w 33"/>
                <a:gd name="T5" fmla="*/ 2 h 35"/>
                <a:gd name="T6" fmla="*/ 13 w 33"/>
                <a:gd name="T7" fmla="*/ 0 h 35"/>
                <a:gd name="T8" fmla="*/ 21 w 33"/>
                <a:gd name="T9" fmla="*/ 1 h 35"/>
                <a:gd name="T10" fmla="*/ 31 w 33"/>
                <a:gd name="T11" fmla="*/ 8 h 35"/>
                <a:gd name="T12" fmla="*/ 32 w 33"/>
                <a:gd name="T13" fmla="*/ 21 h 35"/>
                <a:gd name="T14" fmla="*/ 25 w 33"/>
                <a:gd name="T15" fmla="*/ 32 h 35"/>
                <a:gd name="T16" fmla="*/ 12 w 33"/>
                <a:gd name="T17" fmla="*/ 34 h 35"/>
                <a:gd name="T18" fmla="*/ 2 w 33"/>
                <a:gd name="T19" fmla="*/ 27 h 35"/>
                <a:gd name="T20" fmla="*/ 1 w 33"/>
                <a:gd name="T21" fmla="*/ 14 h 35"/>
                <a:gd name="T22" fmla="*/ 8 w 33"/>
                <a:gd name="T23" fmla="*/ 15 h 35"/>
                <a:gd name="T24" fmla="*/ 8 w 33"/>
                <a:gd name="T25" fmla="*/ 24 h 35"/>
                <a:gd name="T26" fmla="*/ 14 w 33"/>
                <a:gd name="T27" fmla="*/ 28 h 35"/>
                <a:gd name="T28" fmla="*/ 21 w 33"/>
                <a:gd name="T29" fmla="*/ 27 h 35"/>
                <a:gd name="T30" fmla="*/ 25 w 33"/>
                <a:gd name="T31" fmla="*/ 19 h 35"/>
                <a:gd name="T32" fmla="*/ 25 w 33"/>
                <a:gd name="T33" fmla="*/ 11 h 35"/>
                <a:gd name="T34" fmla="*/ 19 w 33"/>
                <a:gd name="T35" fmla="*/ 6 h 35"/>
                <a:gd name="T36" fmla="*/ 12 w 33"/>
                <a:gd name="T37" fmla="*/ 7 h 35"/>
                <a:gd name="T38" fmla="*/ 8 w 33"/>
                <a:gd name="T3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5">
                  <a:moveTo>
                    <a:pt x="1" y="14"/>
                  </a:moveTo>
                  <a:cubicBezTo>
                    <a:pt x="2" y="10"/>
                    <a:pt x="3" y="8"/>
                    <a:pt x="4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5" y="2"/>
                    <a:pt x="29" y="4"/>
                    <a:pt x="31" y="8"/>
                  </a:cubicBezTo>
                  <a:cubicBezTo>
                    <a:pt x="33" y="12"/>
                    <a:pt x="33" y="16"/>
                    <a:pt x="32" y="21"/>
                  </a:cubicBezTo>
                  <a:cubicBezTo>
                    <a:pt x="31" y="26"/>
                    <a:pt x="28" y="30"/>
                    <a:pt x="25" y="32"/>
                  </a:cubicBezTo>
                  <a:cubicBezTo>
                    <a:pt x="21" y="34"/>
                    <a:pt x="17" y="35"/>
                    <a:pt x="12" y="34"/>
                  </a:cubicBezTo>
                  <a:cubicBezTo>
                    <a:pt x="8" y="33"/>
                    <a:pt x="4" y="30"/>
                    <a:pt x="2" y="27"/>
                  </a:cubicBezTo>
                  <a:cubicBezTo>
                    <a:pt x="0" y="23"/>
                    <a:pt x="0" y="19"/>
                    <a:pt x="1" y="14"/>
                  </a:cubicBezTo>
                  <a:close/>
                  <a:moveTo>
                    <a:pt x="8" y="15"/>
                  </a:moveTo>
                  <a:cubicBezTo>
                    <a:pt x="7" y="19"/>
                    <a:pt x="7" y="22"/>
                    <a:pt x="8" y="24"/>
                  </a:cubicBezTo>
                  <a:cubicBezTo>
                    <a:pt x="9" y="26"/>
                    <a:pt x="11" y="28"/>
                    <a:pt x="14" y="28"/>
                  </a:cubicBezTo>
                  <a:cubicBezTo>
                    <a:pt x="16" y="29"/>
                    <a:pt x="19" y="28"/>
                    <a:pt x="21" y="27"/>
                  </a:cubicBezTo>
                  <a:cubicBezTo>
                    <a:pt x="23" y="26"/>
                    <a:pt x="24" y="23"/>
                    <a:pt x="25" y="19"/>
                  </a:cubicBezTo>
                  <a:cubicBezTo>
                    <a:pt x="26" y="16"/>
                    <a:pt x="26" y="13"/>
                    <a:pt x="25" y="11"/>
                  </a:cubicBezTo>
                  <a:cubicBezTo>
                    <a:pt x="24" y="8"/>
                    <a:pt x="22" y="7"/>
                    <a:pt x="19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10" y="9"/>
                    <a:pt x="9" y="11"/>
                    <a:pt x="8" y="15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5" name="PA-任意多边形 33">
              <a:extLst>
                <a:ext uri="{FF2B5EF4-FFF2-40B4-BE49-F238E27FC236}">
                  <a16:creationId xmlns:a16="http://schemas.microsoft.com/office/drawing/2014/main" id="{D4004590-53B4-44A1-94AE-5F49160BAB41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2330451" y="2933701"/>
              <a:ext cx="42863" cy="50800"/>
            </a:xfrm>
            <a:custGeom>
              <a:avLst/>
              <a:gdLst>
                <a:gd name="T0" fmla="*/ 0 w 27"/>
                <a:gd name="T1" fmla="*/ 31 h 32"/>
                <a:gd name="T2" fmla="*/ 5 w 27"/>
                <a:gd name="T3" fmla="*/ 0 h 32"/>
                <a:gd name="T4" fmla="*/ 27 w 27"/>
                <a:gd name="T5" fmla="*/ 3 h 32"/>
                <a:gd name="T6" fmla="*/ 26 w 27"/>
                <a:gd name="T7" fmla="*/ 9 h 32"/>
                <a:gd name="T8" fmla="*/ 11 w 27"/>
                <a:gd name="T9" fmla="*/ 6 h 32"/>
                <a:gd name="T10" fmla="*/ 10 w 27"/>
                <a:gd name="T11" fmla="*/ 14 h 32"/>
                <a:gd name="T12" fmla="*/ 23 w 27"/>
                <a:gd name="T13" fmla="*/ 16 h 32"/>
                <a:gd name="T14" fmla="*/ 22 w 27"/>
                <a:gd name="T15" fmla="*/ 21 h 32"/>
                <a:gd name="T16" fmla="*/ 9 w 27"/>
                <a:gd name="T17" fmla="*/ 18 h 32"/>
                <a:gd name="T18" fmla="*/ 6 w 27"/>
                <a:gd name="T19" fmla="*/ 32 h 32"/>
                <a:gd name="T20" fmla="*/ 0 w 27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2">
                  <a:moveTo>
                    <a:pt x="0" y="31"/>
                  </a:moveTo>
                  <a:lnTo>
                    <a:pt x="5" y="0"/>
                  </a:lnTo>
                  <a:lnTo>
                    <a:pt x="27" y="3"/>
                  </a:lnTo>
                  <a:lnTo>
                    <a:pt x="26" y="9"/>
                  </a:lnTo>
                  <a:lnTo>
                    <a:pt x="11" y="6"/>
                  </a:lnTo>
                  <a:lnTo>
                    <a:pt x="10" y="14"/>
                  </a:lnTo>
                  <a:lnTo>
                    <a:pt x="23" y="16"/>
                  </a:lnTo>
                  <a:lnTo>
                    <a:pt x="22" y="21"/>
                  </a:lnTo>
                  <a:lnTo>
                    <a:pt x="9" y="18"/>
                  </a:lnTo>
                  <a:lnTo>
                    <a:pt x="6" y="32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6" name="PA-任意多边形 34">
              <a:extLst>
                <a:ext uri="{FF2B5EF4-FFF2-40B4-BE49-F238E27FC236}">
                  <a16:creationId xmlns:a16="http://schemas.microsoft.com/office/drawing/2014/main" id="{675532FA-41DC-4A6D-A6CA-D6A429BED066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397126" y="2941638"/>
              <a:ext cx="39688" cy="52388"/>
            </a:xfrm>
            <a:custGeom>
              <a:avLst/>
              <a:gdLst>
                <a:gd name="T0" fmla="*/ 0 w 25"/>
                <a:gd name="T1" fmla="*/ 32 h 33"/>
                <a:gd name="T2" fmla="*/ 2 w 25"/>
                <a:gd name="T3" fmla="*/ 0 h 33"/>
                <a:gd name="T4" fmla="*/ 25 w 25"/>
                <a:gd name="T5" fmla="*/ 1 h 33"/>
                <a:gd name="T6" fmla="*/ 25 w 25"/>
                <a:gd name="T7" fmla="*/ 7 h 33"/>
                <a:gd name="T8" fmla="*/ 8 w 25"/>
                <a:gd name="T9" fmla="*/ 6 h 33"/>
                <a:gd name="T10" fmla="*/ 8 w 25"/>
                <a:gd name="T11" fmla="*/ 12 h 33"/>
                <a:gd name="T12" fmla="*/ 23 w 25"/>
                <a:gd name="T13" fmla="*/ 13 h 33"/>
                <a:gd name="T14" fmla="*/ 23 w 25"/>
                <a:gd name="T15" fmla="*/ 19 h 33"/>
                <a:gd name="T16" fmla="*/ 8 w 25"/>
                <a:gd name="T17" fmla="*/ 18 h 33"/>
                <a:gd name="T18" fmla="*/ 7 w 25"/>
                <a:gd name="T19" fmla="*/ 27 h 33"/>
                <a:gd name="T20" fmla="*/ 25 w 25"/>
                <a:gd name="T21" fmla="*/ 28 h 33"/>
                <a:gd name="T22" fmla="*/ 24 w 25"/>
                <a:gd name="T23" fmla="*/ 33 h 33"/>
                <a:gd name="T24" fmla="*/ 0 w 25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3">
                  <a:moveTo>
                    <a:pt x="0" y="32"/>
                  </a:moveTo>
                  <a:lnTo>
                    <a:pt x="2" y="0"/>
                  </a:lnTo>
                  <a:lnTo>
                    <a:pt x="25" y="1"/>
                  </a:lnTo>
                  <a:lnTo>
                    <a:pt x="25" y="7"/>
                  </a:lnTo>
                  <a:lnTo>
                    <a:pt x="8" y="6"/>
                  </a:lnTo>
                  <a:lnTo>
                    <a:pt x="8" y="12"/>
                  </a:lnTo>
                  <a:lnTo>
                    <a:pt x="23" y="13"/>
                  </a:lnTo>
                  <a:lnTo>
                    <a:pt x="23" y="19"/>
                  </a:lnTo>
                  <a:lnTo>
                    <a:pt x="8" y="18"/>
                  </a:lnTo>
                  <a:lnTo>
                    <a:pt x="7" y="27"/>
                  </a:lnTo>
                  <a:lnTo>
                    <a:pt x="25" y="28"/>
                  </a:lnTo>
                  <a:lnTo>
                    <a:pt x="24" y="33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" name="PA-任意多边形 35">
              <a:extLst>
                <a:ext uri="{FF2B5EF4-FFF2-40B4-BE49-F238E27FC236}">
                  <a16:creationId xmlns:a16="http://schemas.microsoft.com/office/drawing/2014/main" id="{CCA912E7-DEE0-4EBC-A5FF-C5D1B3FF9FFB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2444751" y="2943226"/>
              <a:ext cx="36513" cy="50800"/>
            </a:xfrm>
            <a:custGeom>
              <a:avLst/>
              <a:gdLst>
                <a:gd name="T0" fmla="*/ 0 w 23"/>
                <a:gd name="T1" fmla="*/ 32 h 32"/>
                <a:gd name="T2" fmla="*/ 0 w 23"/>
                <a:gd name="T3" fmla="*/ 1 h 32"/>
                <a:gd name="T4" fmla="*/ 6 w 23"/>
                <a:gd name="T5" fmla="*/ 0 h 32"/>
                <a:gd name="T6" fmla="*/ 7 w 23"/>
                <a:gd name="T7" fmla="*/ 26 h 32"/>
                <a:gd name="T8" fmla="*/ 22 w 23"/>
                <a:gd name="T9" fmla="*/ 26 h 32"/>
                <a:gd name="T10" fmla="*/ 23 w 23"/>
                <a:gd name="T11" fmla="*/ 32 h 32"/>
                <a:gd name="T12" fmla="*/ 0 w 23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6"/>
                  </a:lnTo>
                  <a:lnTo>
                    <a:pt x="22" y="26"/>
                  </a:lnTo>
                  <a:lnTo>
                    <a:pt x="23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" name="PA-任意多边形 36">
              <a:extLst>
                <a:ext uri="{FF2B5EF4-FFF2-40B4-BE49-F238E27FC236}">
                  <a16:creationId xmlns:a16="http://schemas.microsoft.com/office/drawing/2014/main" id="{2C6BE075-173A-4F33-A42A-BCCD4C50AFE1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2482851" y="2938463"/>
              <a:ext cx="44450" cy="53975"/>
            </a:xfrm>
            <a:custGeom>
              <a:avLst/>
              <a:gdLst>
                <a:gd name="T0" fmla="*/ 4 w 28"/>
                <a:gd name="T1" fmla="*/ 34 h 34"/>
                <a:gd name="T2" fmla="*/ 0 w 28"/>
                <a:gd name="T3" fmla="*/ 2 h 34"/>
                <a:gd name="T4" fmla="*/ 25 w 28"/>
                <a:gd name="T5" fmla="*/ 0 h 34"/>
                <a:gd name="T6" fmla="*/ 25 w 28"/>
                <a:gd name="T7" fmla="*/ 6 h 34"/>
                <a:gd name="T8" fmla="*/ 8 w 28"/>
                <a:gd name="T9" fmla="*/ 7 h 34"/>
                <a:gd name="T10" fmla="*/ 8 w 28"/>
                <a:gd name="T11" fmla="*/ 14 h 34"/>
                <a:gd name="T12" fmla="*/ 25 w 28"/>
                <a:gd name="T13" fmla="*/ 13 h 34"/>
                <a:gd name="T14" fmla="*/ 25 w 28"/>
                <a:gd name="T15" fmla="*/ 17 h 34"/>
                <a:gd name="T16" fmla="*/ 9 w 28"/>
                <a:gd name="T17" fmla="*/ 19 h 34"/>
                <a:gd name="T18" fmla="*/ 10 w 28"/>
                <a:gd name="T19" fmla="*/ 28 h 34"/>
                <a:gd name="T20" fmla="*/ 27 w 28"/>
                <a:gd name="T21" fmla="*/ 26 h 34"/>
                <a:gd name="T22" fmla="*/ 28 w 28"/>
                <a:gd name="T23" fmla="*/ 32 h 34"/>
                <a:gd name="T24" fmla="*/ 4 w 2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4">
                  <a:moveTo>
                    <a:pt x="4" y="34"/>
                  </a:moveTo>
                  <a:lnTo>
                    <a:pt x="0" y="2"/>
                  </a:lnTo>
                  <a:lnTo>
                    <a:pt x="25" y="0"/>
                  </a:lnTo>
                  <a:lnTo>
                    <a:pt x="25" y="6"/>
                  </a:lnTo>
                  <a:lnTo>
                    <a:pt x="8" y="7"/>
                  </a:lnTo>
                  <a:lnTo>
                    <a:pt x="8" y="14"/>
                  </a:lnTo>
                  <a:lnTo>
                    <a:pt x="25" y="13"/>
                  </a:lnTo>
                  <a:lnTo>
                    <a:pt x="25" y="17"/>
                  </a:lnTo>
                  <a:lnTo>
                    <a:pt x="9" y="19"/>
                  </a:lnTo>
                  <a:lnTo>
                    <a:pt x="10" y="28"/>
                  </a:lnTo>
                  <a:lnTo>
                    <a:pt x="27" y="26"/>
                  </a:lnTo>
                  <a:lnTo>
                    <a:pt x="28" y="32"/>
                  </a:lnTo>
                  <a:lnTo>
                    <a:pt x="4" y="34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9" name="PA-任意多边形 37">
              <a:extLst>
                <a:ext uri="{FF2B5EF4-FFF2-40B4-BE49-F238E27FC236}">
                  <a16:creationId xmlns:a16="http://schemas.microsoft.com/office/drawing/2014/main" id="{9C4685BB-9334-41D0-AE71-F57E52198D87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2527301" y="2932113"/>
              <a:ext cx="47625" cy="53975"/>
            </a:xfrm>
            <a:custGeom>
              <a:avLst/>
              <a:gdLst>
                <a:gd name="T0" fmla="*/ 24 w 31"/>
                <a:gd name="T1" fmla="*/ 20 h 35"/>
                <a:gd name="T2" fmla="*/ 31 w 31"/>
                <a:gd name="T3" fmla="*/ 21 h 35"/>
                <a:gd name="T4" fmla="*/ 27 w 31"/>
                <a:gd name="T5" fmla="*/ 30 h 35"/>
                <a:gd name="T6" fmla="*/ 19 w 31"/>
                <a:gd name="T7" fmla="*/ 34 h 35"/>
                <a:gd name="T8" fmla="*/ 8 w 31"/>
                <a:gd name="T9" fmla="*/ 31 h 35"/>
                <a:gd name="T10" fmla="*/ 1 w 31"/>
                <a:gd name="T11" fmla="*/ 20 h 35"/>
                <a:gd name="T12" fmla="*/ 3 w 31"/>
                <a:gd name="T13" fmla="*/ 7 h 35"/>
                <a:gd name="T14" fmla="*/ 13 w 31"/>
                <a:gd name="T15" fmla="*/ 0 h 35"/>
                <a:gd name="T16" fmla="*/ 24 w 31"/>
                <a:gd name="T17" fmla="*/ 2 h 35"/>
                <a:gd name="T18" fmla="*/ 28 w 31"/>
                <a:gd name="T19" fmla="*/ 8 h 35"/>
                <a:gd name="T20" fmla="*/ 22 w 31"/>
                <a:gd name="T21" fmla="*/ 10 h 35"/>
                <a:gd name="T22" fmla="*/ 19 w 31"/>
                <a:gd name="T23" fmla="*/ 7 h 35"/>
                <a:gd name="T24" fmla="*/ 14 w 31"/>
                <a:gd name="T25" fmla="*/ 6 h 35"/>
                <a:gd name="T26" fmla="*/ 9 w 31"/>
                <a:gd name="T27" fmla="*/ 10 h 35"/>
                <a:gd name="T28" fmla="*/ 8 w 31"/>
                <a:gd name="T29" fmla="*/ 18 h 35"/>
                <a:gd name="T30" fmla="*/ 12 w 31"/>
                <a:gd name="T31" fmla="*/ 27 h 35"/>
                <a:gd name="T32" fmla="*/ 18 w 31"/>
                <a:gd name="T33" fmla="*/ 28 h 35"/>
                <a:gd name="T34" fmla="*/ 22 w 31"/>
                <a:gd name="T35" fmla="*/ 26 h 35"/>
                <a:gd name="T36" fmla="*/ 24 w 31"/>
                <a:gd name="T3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5">
                  <a:moveTo>
                    <a:pt x="24" y="20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5"/>
                    <a:pt x="29" y="28"/>
                    <a:pt x="27" y="30"/>
                  </a:cubicBezTo>
                  <a:cubicBezTo>
                    <a:pt x="25" y="32"/>
                    <a:pt x="23" y="33"/>
                    <a:pt x="19" y="34"/>
                  </a:cubicBezTo>
                  <a:cubicBezTo>
                    <a:pt x="15" y="35"/>
                    <a:pt x="11" y="34"/>
                    <a:pt x="8" y="31"/>
                  </a:cubicBezTo>
                  <a:cubicBezTo>
                    <a:pt x="5" y="29"/>
                    <a:pt x="2" y="25"/>
                    <a:pt x="1" y="20"/>
                  </a:cubicBezTo>
                  <a:cubicBezTo>
                    <a:pt x="0" y="15"/>
                    <a:pt x="1" y="10"/>
                    <a:pt x="3" y="7"/>
                  </a:cubicBezTo>
                  <a:cubicBezTo>
                    <a:pt x="6" y="3"/>
                    <a:pt x="9" y="1"/>
                    <a:pt x="13" y="0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3"/>
                    <a:pt x="27" y="5"/>
                    <a:pt x="28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0" y="7"/>
                    <a:pt x="19" y="7"/>
                  </a:cubicBezTo>
                  <a:cubicBezTo>
                    <a:pt x="17" y="6"/>
                    <a:pt x="16" y="6"/>
                    <a:pt x="14" y="6"/>
                  </a:cubicBezTo>
                  <a:cubicBezTo>
                    <a:pt x="12" y="6"/>
                    <a:pt x="10" y="8"/>
                    <a:pt x="9" y="10"/>
                  </a:cubicBezTo>
                  <a:cubicBezTo>
                    <a:pt x="8" y="12"/>
                    <a:pt x="7" y="15"/>
                    <a:pt x="8" y="18"/>
                  </a:cubicBezTo>
                  <a:cubicBezTo>
                    <a:pt x="9" y="23"/>
                    <a:pt x="10" y="25"/>
                    <a:pt x="12" y="27"/>
                  </a:cubicBezTo>
                  <a:cubicBezTo>
                    <a:pt x="14" y="28"/>
                    <a:pt x="16" y="29"/>
                    <a:pt x="18" y="28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3" y="25"/>
                    <a:pt x="24" y="23"/>
                    <a:pt x="24" y="2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PA-任意多边形 38">
              <a:extLst>
                <a:ext uri="{FF2B5EF4-FFF2-40B4-BE49-F238E27FC236}">
                  <a16:creationId xmlns:a16="http://schemas.microsoft.com/office/drawing/2014/main" id="{B2FC79A4-1BA7-48F3-83CB-7C5D61655642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2571751" y="2919413"/>
              <a:ext cx="39688" cy="55563"/>
            </a:xfrm>
            <a:custGeom>
              <a:avLst/>
              <a:gdLst>
                <a:gd name="T0" fmla="*/ 17 w 25"/>
                <a:gd name="T1" fmla="*/ 35 h 35"/>
                <a:gd name="T2" fmla="*/ 10 w 25"/>
                <a:gd name="T3" fmla="*/ 9 h 35"/>
                <a:gd name="T4" fmla="*/ 0 w 25"/>
                <a:gd name="T5" fmla="*/ 12 h 35"/>
                <a:gd name="T6" fmla="*/ 0 w 25"/>
                <a:gd name="T7" fmla="*/ 6 h 35"/>
                <a:gd name="T8" fmla="*/ 24 w 25"/>
                <a:gd name="T9" fmla="*/ 0 h 35"/>
                <a:gd name="T10" fmla="*/ 25 w 25"/>
                <a:gd name="T11" fmla="*/ 5 h 35"/>
                <a:gd name="T12" fmla="*/ 16 w 25"/>
                <a:gd name="T13" fmla="*/ 7 h 35"/>
                <a:gd name="T14" fmla="*/ 23 w 25"/>
                <a:gd name="T15" fmla="*/ 33 h 35"/>
                <a:gd name="T16" fmla="*/ 17 w 2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5">
                  <a:moveTo>
                    <a:pt x="17" y="35"/>
                  </a:moveTo>
                  <a:lnTo>
                    <a:pt x="10" y="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5" y="5"/>
                  </a:lnTo>
                  <a:lnTo>
                    <a:pt x="16" y="7"/>
                  </a:lnTo>
                  <a:lnTo>
                    <a:pt x="23" y="33"/>
                  </a:lnTo>
                  <a:lnTo>
                    <a:pt x="17" y="35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1" name="PA-任意多边形 39">
              <a:extLst>
                <a:ext uri="{FF2B5EF4-FFF2-40B4-BE49-F238E27FC236}">
                  <a16:creationId xmlns:a16="http://schemas.microsoft.com/office/drawing/2014/main" id="{7C12E059-D443-40F0-9112-D57CE28E84E6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2613026" y="2908301"/>
              <a:ext cx="58738" cy="57150"/>
            </a:xfrm>
            <a:custGeom>
              <a:avLst/>
              <a:gdLst>
                <a:gd name="T0" fmla="*/ 11 w 39"/>
                <a:gd name="T1" fmla="*/ 37 h 37"/>
                <a:gd name="T2" fmla="*/ 0 w 39"/>
                <a:gd name="T3" fmla="*/ 6 h 37"/>
                <a:gd name="T4" fmla="*/ 13 w 39"/>
                <a:gd name="T5" fmla="*/ 1 h 37"/>
                <a:gd name="T6" fmla="*/ 21 w 39"/>
                <a:gd name="T7" fmla="*/ 0 h 37"/>
                <a:gd name="T8" fmla="*/ 25 w 39"/>
                <a:gd name="T9" fmla="*/ 2 h 37"/>
                <a:gd name="T10" fmla="*/ 29 w 39"/>
                <a:gd name="T11" fmla="*/ 6 h 37"/>
                <a:gd name="T12" fmla="*/ 28 w 39"/>
                <a:gd name="T13" fmla="*/ 12 h 37"/>
                <a:gd name="T14" fmla="*/ 23 w 39"/>
                <a:gd name="T15" fmla="*/ 17 h 37"/>
                <a:gd name="T16" fmla="*/ 28 w 39"/>
                <a:gd name="T17" fmla="*/ 19 h 37"/>
                <a:gd name="T18" fmla="*/ 33 w 39"/>
                <a:gd name="T19" fmla="*/ 23 h 37"/>
                <a:gd name="T20" fmla="*/ 39 w 39"/>
                <a:gd name="T21" fmla="*/ 27 h 37"/>
                <a:gd name="T22" fmla="*/ 31 w 39"/>
                <a:gd name="T23" fmla="*/ 30 h 37"/>
                <a:gd name="T24" fmla="*/ 24 w 39"/>
                <a:gd name="T25" fmla="*/ 25 h 37"/>
                <a:gd name="T26" fmla="*/ 20 w 39"/>
                <a:gd name="T27" fmla="*/ 21 h 37"/>
                <a:gd name="T28" fmla="*/ 17 w 39"/>
                <a:gd name="T29" fmla="*/ 21 h 37"/>
                <a:gd name="T30" fmla="*/ 14 w 39"/>
                <a:gd name="T31" fmla="*/ 22 h 37"/>
                <a:gd name="T32" fmla="*/ 13 w 39"/>
                <a:gd name="T33" fmla="*/ 22 h 37"/>
                <a:gd name="T34" fmla="*/ 17 w 39"/>
                <a:gd name="T35" fmla="*/ 35 h 37"/>
                <a:gd name="T36" fmla="*/ 11 w 39"/>
                <a:gd name="T37" fmla="*/ 37 h 37"/>
                <a:gd name="T38" fmla="*/ 11 w 39"/>
                <a:gd name="T39" fmla="*/ 17 h 37"/>
                <a:gd name="T40" fmla="*/ 16 w 39"/>
                <a:gd name="T41" fmla="*/ 15 h 37"/>
                <a:gd name="T42" fmla="*/ 21 w 39"/>
                <a:gd name="T43" fmla="*/ 13 h 37"/>
                <a:gd name="T44" fmla="*/ 22 w 39"/>
                <a:gd name="T45" fmla="*/ 11 h 37"/>
                <a:gd name="T46" fmla="*/ 22 w 39"/>
                <a:gd name="T47" fmla="*/ 9 h 37"/>
                <a:gd name="T48" fmla="*/ 20 w 39"/>
                <a:gd name="T49" fmla="*/ 6 h 37"/>
                <a:gd name="T50" fmla="*/ 18 w 39"/>
                <a:gd name="T51" fmla="*/ 6 h 37"/>
                <a:gd name="T52" fmla="*/ 13 w 39"/>
                <a:gd name="T53" fmla="*/ 7 h 37"/>
                <a:gd name="T54" fmla="*/ 8 w 39"/>
                <a:gd name="T55" fmla="*/ 9 h 37"/>
                <a:gd name="T56" fmla="*/ 11 w 39"/>
                <a:gd name="T5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37">
                  <a:moveTo>
                    <a:pt x="11" y="3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29" y="8"/>
                    <a:pt x="29" y="10"/>
                    <a:pt x="28" y="12"/>
                  </a:cubicBezTo>
                  <a:cubicBezTo>
                    <a:pt x="28" y="14"/>
                    <a:pt x="26" y="16"/>
                    <a:pt x="23" y="17"/>
                  </a:cubicBezTo>
                  <a:cubicBezTo>
                    <a:pt x="25" y="18"/>
                    <a:pt x="26" y="18"/>
                    <a:pt x="28" y="19"/>
                  </a:cubicBezTo>
                  <a:cubicBezTo>
                    <a:pt x="29" y="19"/>
                    <a:pt x="31" y="21"/>
                    <a:pt x="33" y="2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3"/>
                    <a:pt x="20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5" y="21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7" y="35"/>
                    <a:pt x="17" y="35"/>
                    <a:pt x="17" y="35"/>
                  </a:cubicBezTo>
                  <a:lnTo>
                    <a:pt x="11" y="37"/>
                  </a:lnTo>
                  <a:close/>
                  <a:moveTo>
                    <a:pt x="11" y="17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9" y="14"/>
                    <a:pt x="20" y="14"/>
                    <a:pt x="21" y="13"/>
                  </a:cubicBezTo>
                  <a:cubicBezTo>
                    <a:pt x="22" y="13"/>
                    <a:pt x="22" y="12"/>
                    <a:pt x="22" y="11"/>
                  </a:cubicBezTo>
                  <a:cubicBezTo>
                    <a:pt x="23" y="10"/>
                    <a:pt x="23" y="10"/>
                    <a:pt x="22" y="9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7"/>
                    <a:pt x="13" y="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1" y="17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2" name="PA-任意多边形 40">
              <a:extLst>
                <a:ext uri="{FF2B5EF4-FFF2-40B4-BE49-F238E27FC236}">
                  <a16:creationId xmlns:a16="http://schemas.microsoft.com/office/drawing/2014/main" id="{9DD02824-B29C-421E-BC19-38EE6FF857FE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663826" y="2889251"/>
              <a:ext cx="50800" cy="55563"/>
            </a:xfrm>
            <a:custGeom>
              <a:avLst/>
              <a:gdLst>
                <a:gd name="T0" fmla="*/ 2 w 33"/>
                <a:gd name="T1" fmla="*/ 25 h 36"/>
                <a:gd name="T2" fmla="*/ 0 w 33"/>
                <a:gd name="T3" fmla="*/ 16 h 36"/>
                <a:gd name="T4" fmla="*/ 1 w 33"/>
                <a:gd name="T5" fmla="*/ 11 h 36"/>
                <a:gd name="T6" fmla="*/ 3 w 33"/>
                <a:gd name="T7" fmla="*/ 6 h 36"/>
                <a:gd name="T8" fmla="*/ 9 w 33"/>
                <a:gd name="T9" fmla="*/ 2 h 36"/>
                <a:gd name="T10" fmla="*/ 22 w 33"/>
                <a:gd name="T11" fmla="*/ 2 h 36"/>
                <a:gd name="T12" fmla="*/ 31 w 33"/>
                <a:gd name="T13" fmla="*/ 11 h 36"/>
                <a:gd name="T14" fmla="*/ 32 w 33"/>
                <a:gd name="T15" fmla="*/ 24 h 36"/>
                <a:gd name="T16" fmla="*/ 23 w 33"/>
                <a:gd name="T17" fmla="*/ 33 h 36"/>
                <a:gd name="T18" fmla="*/ 11 w 33"/>
                <a:gd name="T19" fmla="*/ 34 h 36"/>
                <a:gd name="T20" fmla="*/ 2 w 33"/>
                <a:gd name="T21" fmla="*/ 25 h 36"/>
                <a:gd name="T22" fmla="*/ 8 w 33"/>
                <a:gd name="T23" fmla="*/ 22 h 36"/>
                <a:gd name="T24" fmla="*/ 14 w 33"/>
                <a:gd name="T25" fmla="*/ 28 h 36"/>
                <a:gd name="T26" fmla="*/ 21 w 33"/>
                <a:gd name="T27" fmla="*/ 28 h 36"/>
                <a:gd name="T28" fmla="*/ 26 w 33"/>
                <a:gd name="T29" fmla="*/ 23 h 36"/>
                <a:gd name="T30" fmla="*/ 24 w 33"/>
                <a:gd name="T31" fmla="*/ 14 h 36"/>
                <a:gd name="T32" fmla="*/ 19 w 33"/>
                <a:gd name="T33" fmla="*/ 7 h 36"/>
                <a:gd name="T34" fmla="*/ 12 w 33"/>
                <a:gd name="T35" fmla="*/ 7 h 36"/>
                <a:gd name="T36" fmla="*/ 7 w 33"/>
                <a:gd name="T37" fmla="*/ 13 h 36"/>
                <a:gd name="T38" fmla="*/ 8 w 33"/>
                <a:gd name="T39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6">
                  <a:moveTo>
                    <a:pt x="2" y="25"/>
                  </a:moveTo>
                  <a:cubicBezTo>
                    <a:pt x="0" y="21"/>
                    <a:pt x="0" y="19"/>
                    <a:pt x="0" y="16"/>
                  </a:cubicBezTo>
                  <a:cubicBezTo>
                    <a:pt x="0" y="14"/>
                    <a:pt x="0" y="13"/>
                    <a:pt x="1" y="11"/>
                  </a:cubicBezTo>
                  <a:cubicBezTo>
                    <a:pt x="1" y="9"/>
                    <a:pt x="2" y="8"/>
                    <a:pt x="3" y="6"/>
                  </a:cubicBezTo>
                  <a:cubicBezTo>
                    <a:pt x="5" y="5"/>
                    <a:pt x="7" y="3"/>
                    <a:pt x="9" y="2"/>
                  </a:cubicBezTo>
                  <a:cubicBezTo>
                    <a:pt x="14" y="0"/>
                    <a:pt x="18" y="0"/>
                    <a:pt x="22" y="2"/>
                  </a:cubicBezTo>
                  <a:cubicBezTo>
                    <a:pt x="26" y="3"/>
                    <a:pt x="29" y="6"/>
                    <a:pt x="31" y="11"/>
                  </a:cubicBezTo>
                  <a:cubicBezTo>
                    <a:pt x="33" y="16"/>
                    <a:pt x="33" y="21"/>
                    <a:pt x="32" y="24"/>
                  </a:cubicBezTo>
                  <a:cubicBezTo>
                    <a:pt x="31" y="28"/>
                    <a:pt x="28" y="31"/>
                    <a:pt x="23" y="33"/>
                  </a:cubicBezTo>
                  <a:cubicBezTo>
                    <a:pt x="19" y="35"/>
                    <a:pt x="15" y="36"/>
                    <a:pt x="11" y="34"/>
                  </a:cubicBezTo>
                  <a:cubicBezTo>
                    <a:pt x="7" y="32"/>
                    <a:pt x="4" y="29"/>
                    <a:pt x="2" y="25"/>
                  </a:cubicBezTo>
                  <a:close/>
                  <a:moveTo>
                    <a:pt x="8" y="22"/>
                  </a:moveTo>
                  <a:cubicBezTo>
                    <a:pt x="9" y="25"/>
                    <a:pt x="11" y="27"/>
                    <a:pt x="14" y="28"/>
                  </a:cubicBezTo>
                  <a:cubicBezTo>
                    <a:pt x="16" y="29"/>
                    <a:pt x="18" y="29"/>
                    <a:pt x="21" y="28"/>
                  </a:cubicBezTo>
                  <a:cubicBezTo>
                    <a:pt x="23" y="27"/>
                    <a:pt x="25" y="25"/>
                    <a:pt x="26" y="23"/>
                  </a:cubicBezTo>
                  <a:cubicBezTo>
                    <a:pt x="26" y="20"/>
                    <a:pt x="26" y="17"/>
                    <a:pt x="24" y="14"/>
                  </a:cubicBezTo>
                  <a:cubicBezTo>
                    <a:pt x="23" y="11"/>
                    <a:pt x="21" y="8"/>
                    <a:pt x="19" y="7"/>
                  </a:cubicBezTo>
                  <a:cubicBezTo>
                    <a:pt x="16" y="6"/>
                    <a:pt x="14" y="6"/>
                    <a:pt x="12" y="7"/>
                  </a:cubicBezTo>
                  <a:cubicBezTo>
                    <a:pt x="9" y="9"/>
                    <a:pt x="7" y="10"/>
                    <a:pt x="7" y="13"/>
                  </a:cubicBezTo>
                  <a:cubicBezTo>
                    <a:pt x="6" y="15"/>
                    <a:pt x="6" y="18"/>
                    <a:pt x="8" y="22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3" name="PA-任意多边形 41">
              <a:extLst>
                <a:ext uri="{FF2B5EF4-FFF2-40B4-BE49-F238E27FC236}">
                  <a16:creationId xmlns:a16="http://schemas.microsoft.com/office/drawing/2014/main" id="{F498FDFC-CED1-4277-A3FF-69C794D8F338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2705101" y="2860676"/>
              <a:ext cx="58738" cy="65088"/>
            </a:xfrm>
            <a:custGeom>
              <a:avLst/>
              <a:gdLst>
                <a:gd name="T0" fmla="*/ 15 w 37"/>
                <a:gd name="T1" fmla="*/ 41 h 41"/>
                <a:gd name="T2" fmla="*/ 0 w 37"/>
                <a:gd name="T3" fmla="*/ 13 h 41"/>
                <a:gd name="T4" fmla="*/ 5 w 37"/>
                <a:gd name="T5" fmla="*/ 10 h 41"/>
                <a:gd name="T6" fmla="*/ 27 w 37"/>
                <a:gd name="T7" fmla="*/ 22 h 41"/>
                <a:gd name="T8" fmla="*/ 16 w 37"/>
                <a:gd name="T9" fmla="*/ 3 h 41"/>
                <a:gd name="T10" fmla="*/ 21 w 37"/>
                <a:gd name="T11" fmla="*/ 0 h 41"/>
                <a:gd name="T12" fmla="*/ 37 w 37"/>
                <a:gd name="T13" fmla="*/ 28 h 41"/>
                <a:gd name="T14" fmla="*/ 32 w 37"/>
                <a:gd name="T15" fmla="*/ 31 h 41"/>
                <a:gd name="T16" fmla="*/ 10 w 37"/>
                <a:gd name="T17" fmla="*/ 20 h 41"/>
                <a:gd name="T18" fmla="*/ 20 w 37"/>
                <a:gd name="T19" fmla="*/ 38 h 41"/>
                <a:gd name="T20" fmla="*/ 15 w 37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">
                  <a:moveTo>
                    <a:pt x="15" y="41"/>
                  </a:moveTo>
                  <a:lnTo>
                    <a:pt x="0" y="13"/>
                  </a:lnTo>
                  <a:lnTo>
                    <a:pt x="5" y="10"/>
                  </a:lnTo>
                  <a:lnTo>
                    <a:pt x="27" y="22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37" y="28"/>
                  </a:lnTo>
                  <a:lnTo>
                    <a:pt x="32" y="31"/>
                  </a:lnTo>
                  <a:lnTo>
                    <a:pt x="10" y="20"/>
                  </a:lnTo>
                  <a:lnTo>
                    <a:pt x="20" y="38"/>
                  </a:lnTo>
                  <a:lnTo>
                    <a:pt x="15" y="41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PA-任意多边形 42">
              <a:extLst>
                <a:ext uri="{FF2B5EF4-FFF2-40B4-BE49-F238E27FC236}">
                  <a16:creationId xmlns:a16="http://schemas.microsoft.com/office/drawing/2014/main" id="{09A7A34D-3043-487B-8A7A-05ED95796A0C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2744788" y="2852738"/>
              <a:ext cx="36513" cy="47625"/>
            </a:xfrm>
            <a:custGeom>
              <a:avLst/>
              <a:gdLst>
                <a:gd name="T0" fmla="*/ 17 w 23"/>
                <a:gd name="T1" fmla="*/ 30 h 30"/>
                <a:gd name="T2" fmla="*/ 0 w 23"/>
                <a:gd name="T3" fmla="*/ 2 h 30"/>
                <a:gd name="T4" fmla="*/ 6 w 23"/>
                <a:gd name="T5" fmla="*/ 0 h 30"/>
                <a:gd name="T6" fmla="*/ 23 w 23"/>
                <a:gd name="T7" fmla="*/ 27 h 30"/>
                <a:gd name="T8" fmla="*/ 17 w 23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7" y="30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23" y="27"/>
                  </a:lnTo>
                  <a:lnTo>
                    <a:pt x="17" y="3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5" name="PA-任意多边形 43">
              <a:extLst>
                <a:ext uri="{FF2B5EF4-FFF2-40B4-BE49-F238E27FC236}">
                  <a16:creationId xmlns:a16="http://schemas.microsoft.com/office/drawing/2014/main" id="{3FCBBC2D-FD41-47D8-A86D-D5DDF411CED8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2765426" y="2830513"/>
              <a:ext cx="50800" cy="52388"/>
            </a:xfrm>
            <a:custGeom>
              <a:avLst/>
              <a:gdLst>
                <a:gd name="T0" fmla="*/ 25 w 33"/>
                <a:gd name="T1" fmla="*/ 16 h 34"/>
                <a:gd name="T2" fmla="*/ 32 w 33"/>
                <a:gd name="T3" fmla="*/ 14 h 34"/>
                <a:gd name="T4" fmla="*/ 32 w 33"/>
                <a:gd name="T5" fmla="*/ 23 h 34"/>
                <a:gd name="T6" fmla="*/ 27 w 33"/>
                <a:gd name="T7" fmla="*/ 31 h 34"/>
                <a:gd name="T8" fmla="*/ 15 w 33"/>
                <a:gd name="T9" fmla="*/ 33 h 34"/>
                <a:gd name="T10" fmla="*/ 5 w 33"/>
                <a:gd name="T11" fmla="*/ 26 h 34"/>
                <a:gd name="T12" fmla="*/ 1 w 33"/>
                <a:gd name="T13" fmla="*/ 13 h 34"/>
                <a:gd name="T14" fmla="*/ 7 w 33"/>
                <a:gd name="T15" fmla="*/ 3 h 34"/>
                <a:gd name="T16" fmla="*/ 17 w 33"/>
                <a:gd name="T17" fmla="*/ 0 h 34"/>
                <a:gd name="T18" fmla="*/ 23 w 33"/>
                <a:gd name="T19" fmla="*/ 3 h 34"/>
                <a:gd name="T20" fmla="*/ 19 w 33"/>
                <a:gd name="T21" fmla="*/ 8 h 34"/>
                <a:gd name="T22" fmla="*/ 15 w 33"/>
                <a:gd name="T23" fmla="*/ 6 h 34"/>
                <a:gd name="T24" fmla="*/ 10 w 33"/>
                <a:gd name="T25" fmla="*/ 8 h 34"/>
                <a:gd name="T26" fmla="*/ 7 w 33"/>
                <a:gd name="T27" fmla="*/ 13 h 34"/>
                <a:gd name="T28" fmla="*/ 10 w 33"/>
                <a:gd name="T29" fmla="*/ 21 h 34"/>
                <a:gd name="T30" fmla="*/ 17 w 33"/>
                <a:gd name="T31" fmla="*/ 27 h 34"/>
                <a:gd name="T32" fmla="*/ 23 w 33"/>
                <a:gd name="T33" fmla="*/ 26 h 34"/>
                <a:gd name="T34" fmla="*/ 26 w 33"/>
                <a:gd name="T35" fmla="*/ 22 h 34"/>
                <a:gd name="T36" fmla="*/ 25 w 33"/>
                <a:gd name="T3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4">
                  <a:moveTo>
                    <a:pt x="25" y="16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3"/>
                  </a:cubicBezTo>
                  <a:cubicBezTo>
                    <a:pt x="31" y="26"/>
                    <a:pt x="30" y="29"/>
                    <a:pt x="27" y="31"/>
                  </a:cubicBezTo>
                  <a:cubicBezTo>
                    <a:pt x="23" y="33"/>
                    <a:pt x="19" y="34"/>
                    <a:pt x="15" y="33"/>
                  </a:cubicBezTo>
                  <a:cubicBezTo>
                    <a:pt x="11" y="33"/>
                    <a:pt x="8" y="30"/>
                    <a:pt x="5" y="26"/>
                  </a:cubicBezTo>
                  <a:cubicBezTo>
                    <a:pt x="2" y="21"/>
                    <a:pt x="0" y="17"/>
                    <a:pt x="1" y="13"/>
                  </a:cubicBezTo>
                  <a:cubicBezTo>
                    <a:pt x="1" y="9"/>
                    <a:pt x="3" y="6"/>
                    <a:pt x="7" y="3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6" y="6"/>
                    <a:pt x="15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8" y="9"/>
                    <a:pt x="7" y="11"/>
                    <a:pt x="7" y="13"/>
                  </a:cubicBezTo>
                  <a:cubicBezTo>
                    <a:pt x="7" y="16"/>
                    <a:pt x="8" y="18"/>
                    <a:pt x="10" y="21"/>
                  </a:cubicBezTo>
                  <a:cubicBezTo>
                    <a:pt x="12" y="25"/>
                    <a:pt x="15" y="27"/>
                    <a:pt x="17" y="27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5" y="25"/>
                    <a:pt x="26" y="24"/>
                    <a:pt x="26" y="22"/>
                  </a:cubicBezTo>
                  <a:cubicBezTo>
                    <a:pt x="26" y="20"/>
                    <a:pt x="26" y="18"/>
                    <a:pt x="25" y="1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PA-任意多边形 44">
              <a:extLst>
                <a:ext uri="{FF2B5EF4-FFF2-40B4-BE49-F238E27FC236}">
                  <a16:creationId xmlns:a16="http://schemas.microsoft.com/office/drawing/2014/main" id="{CD3EFCD7-D085-41A3-9B02-298E42FAED79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813051" y="2779713"/>
              <a:ext cx="53975" cy="53975"/>
            </a:xfrm>
            <a:custGeom>
              <a:avLst/>
              <a:gdLst>
                <a:gd name="T0" fmla="*/ 30 w 34"/>
                <a:gd name="T1" fmla="*/ 34 h 34"/>
                <a:gd name="T2" fmla="*/ 11 w 34"/>
                <a:gd name="T3" fmla="*/ 14 h 34"/>
                <a:gd name="T4" fmla="*/ 4 w 34"/>
                <a:gd name="T5" fmla="*/ 21 h 34"/>
                <a:gd name="T6" fmla="*/ 0 w 34"/>
                <a:gd name="T7" fmla="*/ 17 h 34"/>
                <a:gd name="T8" fmla="*/ 20 w 34"/>
                <a:gd name="T9" fmla="*/ 0 h 34"/>
                <a:gd name="T10" fmla="*/ 23 w 34"/>
                <a:gd name="T11" fmla="*/ 4 h 34"/>
                <a:gd name="T12" fmla="*/ 16 w 34"/>
                <a:gd name="T13" fmla="*/ 11 h 34"/>
                <a:gd name="T14" fmla="*/ 34 w 34"/>
                <a:gd name="T15" fmla="*/ 30 h 34"/>
                <a:gd name="T16" fmla="*/ 30 w 3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0" y="34"/>
                  </a:moveTo>
                  <a:lnTo>
                    <a:pt x="11" y="1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20" y="0"/>
                  </a:lnTo>
                  <a:lnTo>
                    <a:pt x="23" y="4"/>
                  </a:lnTo>
                  <a:lnTo>
                    <a:pt x="16" y="11"/>
                  </a:lnTo>
                  <a:lnTo>
                    <a:pt x="34" y="30"/>
                  </a:lnTo>
                  <a:lnTo>
                    <a:pt x="30" y="34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7" name="PA-任意多边形 45">
              <a:extLst>
                <a:ext uri="{FF2B5EF4-FFF2-40B4-BE49-F238E27FC236}">
                  <a16:creationId xmlns:a16="http://schemas.microsoft.com/office/drawing/2014/main" id="{E0A1FB1E-0943-49A4-8A30-09D02400768C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2846388" y="2749551"/>
              <a:ext cx="61913" cy="61913"/>
            </a:xfrm>
            <a:custGeom>
              <a:avLst/>
              <a:gdLst>
                <a:gd name="T0" fmla="*/ 23 w 39"/>
                <a:gd name="T1" fmla="*/ 39 h 39"/>
                <a:gd name="T2" fmla="*/ 0 w 39"/>
                <a:gd name="T3" fmla="*/ 17 h 39"/>
                <a:gd name="T4" fmla="*/ 16 w 39"/>
                <a:gd name="T5" fmla="*/ 0 h 39"/>
                <a:gd name="T6" fmla="*/ 20 w 39"/>
                <a:gd name="T7" fmla="*/ 3 h 39"/>
                <a:gd name="T8" fmla="*/ 9 w 39"/>
                <a:gd name="T9" fmla="*/ 16 h 39"/>
                <a:gd name="T10" fmla="*/ 13 w 39"/>
                <a:gd name="T11" fmla="*/ 21 h 39"/>
                <a:gd name="T12" fmla="*/ 24 w 39"/>
                <a:gd name="T13" fmla="*/ 9 h 39"/>
                <a:gd name="T14" fmla="*/ 28 w 39"/>
                <a:gd name="T15" fmla="*/ 13 h 39"/>
                <a:gd name="T16" fmla="*/ 17 w 39"/>
                <a:gd name="T17" fmla="*/ 25 h 39"/>
                <a:gd name="T18" fmla="*/ 24 w 39"/>
                <a:gd name="T19" fmla="*/ 31 h 39"/>
                <a:gd name="T20" fmla="*/ 36 w 39"/>
                <a:gd name="T21" fmla="*/ 18 h 39"/>
                <a:gd name="T22" fmla="*/ 39 w 39"/>
                <a:gd name="T23" fmla="*/ 22 h 39"/>
                <a:gd name="T24" fmla="*/ 23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3" y="39"/>
                  </a:moveTo>
                  <a:lnTo>
                    <a:pt x="0" y="17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9" y="16"/>
                  </a:lnTo>
                  <a:lnTo>
                    <a:pt x="13" y="21"/>
                  </a:lnTo>
                  <a:lnTo>
                    <a:pt x="24" y="9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24" y="31"/>
                  </a:lnTo>
                  <a:lnTo>
                    <a:pt x="36" y="18"/>
                  </a:lnTo>
                  <a:lnTo>
                    <a:pt x="39" y="22"/>
                  </a:lnTo>
                  <a:lnTo>
                    <a:pt x="23" y="39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8" name="PA-任意多边形 46">
              <a:extLst>
                <a:ext uri="{FF2B5EF4-FFF2-40B4-BE49-F238E27FC236}">
                  <a16:creationId xmlns:a16="http://schemas.microsoft.com/office/drawing/2014/main" id="{9F144727-7F86-4447-9971-9E106176A8EE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2882901" y="2717801"/>
              <a:ext cx="52388" cy="52388"/>
            </a:xfrm>
            <a:custGeom>
              <a:avLst/>
              <a:gdLst>
                <a:gd name="T0" fmla="*/ 25 w 34"/>
                <a:gd name="T1" fmla="*/ 14 h 34"/>
                <a:gd name="T2" fmla="*/ 30 w 34"/>
                <a:gd name="T3" fmla="*/ 10 h 34"/>
                <a:gd name="T4" fmla="*/ 34 w 34"/>
                <a:gd name="T5" fmla="*/ 19 h 34"/>
                <a:gd name="T6" fmla="*/ 30 w 34"/>
                <a:gd name="T7" fmla="*/ 28 h 34"/>
                <a:gd name="T8" fmla="*/ 20 w 34"/>
                <a:gd name="T9" fmla="*/ 33 h 34"/>
                <a:gd name="T10" fmla="*/ 8 w 34"/>
                <a:gd name="T11" fmla="*/ 29 h 34"/>
                <a:gd name="T12" fmla="*/ 0 w 34"/>
                <a:gd name="T13" fmla="*/ 18 h 34"/>
                <a:gd name="T14" fmla="*/ 4 w 34"/>
                <a:gd name="T15" fmla="*/ 6 h 34"/>
                <a:gd name="T16" fmla="*/ 13 w 34"/>
                <a:gd name="T17" fmla="*/ 1 h 34"/>
                <a:gd name="T18" fmla="*/ 19 w 34"/>
                <a:gd name="T19" fmla="*/ 2 h 34"/>
                <a:gd name="T20" fmla="*/ 17 w 34"/>
                <a:gd name="T21" fmla="*/ 8 h 34"/>
                <a:gd name="T22" fmla="*/ 12 w 34"/>
                <a:gd name="T23" fmla="*/ 7 h 34"/>
                <a:gd name="T24" fmla="*/ 8 w 34"/>
                <a:gd name="T25" fmla="*/ 10 h 34"/>
                <a:gd name="T26" fmla="*/ 6 w 34"/>
                <a:gd name="T27" fmla="*/ 16 h 34"/>
                <a:gd name="T28" fmla="*/ 12 w 34"/>
                <a:gd name="T29" fmla="*/ 23 h 34"/>
                <a:gd name="T30" fmla="*/ 20 w 34"/>
                <a:gd name="T31" fmla="*/ 27 h 34"/>
                <a:gd name="T32" fmla="*/ 26 w 34"/>
                <a:gd name="T33" fmla="*/ 24 h 34"/>
                <a:gd name="T34" fmla="*/ 27 w 34"/>
                <a:gd name="T35" fmla="*/ 19 h 34"/>
                <a:gd name="T36" fmla="*/ 25 w 34"/>
                <a:gd name="T3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4">
                  <a:moveTo>
                    <a:pt x="25" y="14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3" y="13"/>
                    <a:pt x="34" y="16"/>
                    <a:pt x="34" y="19"/>
                  </a:cubicBezTo>
                  <a:cubicBezTo>
                    <a:pt x="33" y="22"/>
                    <a:pt x="32" y="25"/>
                    <a:pt x="30" y="28"/>
                  </a:cubicBezTo>
                  <a:cubicBezTo>
                    <a:pt x="27" y="31"/>
                    <a:pt x="24" y="33"/>
                    <a:pt x="20" y="33"/>
                  </a:cubicBezTo>
                  <a:cubicBezTo>
                    <a:pt x="16" y="34"/>
                    <a:pt x="12" y="32"/>
                    <a:pt x="8" y="29"/>
                  </a:cubicBezTo>
                  <a:cubicBezTo>
                    <a:pt x="3" y="25"/>
                    <a:pt x="1" y="22"/>
                    <a:pt x="0" y="18"/>
                  </a:cubicBezTo>
                  <a:cubicBezTo>
                    <a:pt x="0" y="14"/>
                    <a:pt x="1" y="10"/>
                    <a:pt x="4" y="6"/>
                  </a:cubicBezTo>
                  <a:cubicBezTo>
                    <a:pt x="6" y="3"/>
                    <a:pt x="9" y="1"/>
                    <a:pt x="13" y="1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0" y="8"/>
                    <a:pt x="9" y="8"/>
                    <a:pt x="8" y="10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7" y="18"/>
                    <a:pt x="9" y="21"/>
                    <a:pt x="12" y="23"/>
                  </a:cubicBezTo>
                  <a:cubicBezTo>
                    <a:pt x="15" y="26"/>
                    <a:pt x="18" y="27"/>
                    <a:pt x="20" y="27"/>
                  </a:cubicBezTo>
                  <a:cubicBezTo>
                    <a:pt x="22" y="27"/>
                    <a:pt x="24" y="26"/>
                    <a:pt x="26" y="24"/>
                  </a:cubicBezTo>
                  <a:cubicBezTo>
                    <a:pt x="27" y="23"/>
                    <a:pt x="27" y="21"/>
                    <a:pt x="27" y="19"/>
                  </a:cubicBezTo>
                  <a:cubicBezTo>
                    <a:pt x="27" y="18"/>
                    <a:pt x="26" y="16"/>
                    <a:pt x="25" y="14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9" name="PA-任意多边形 47">
              <a:extLst>
                <a:ext uri="{FF2B5EF4-FFF2-40B4-BE49-F238E27FC236}">
                  <a16:creationId xmlns:a16="http://schemas.microsoft.com/office/drawing/2014/main" id="{B86EA60F-3FCC-4421-A44D-39325ABBA90D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2905126" y="2673351"/>
              <a:ext cx="63500" cy="63500"/>
            </a:xfrm>
            <a:custGeom>
              <a:avLst/>
              <a:gdLst>
                <a:gd name="T0" fmla="*/ 27 w 40"/>
                <a:gd name="T1" fmla="*/ 40 h 40"/>
                <a:gd name="T2" fmla="*/ 0 w 40"/>
                <a:gd name="T3" fmla="*/ 21 h 40"/>
                <a:gd name="T4" fmla="*/ 3 w 40"/>
                <a:gd name="T5" fmla="*/ 16 h 40"/>
                <a:gd name="T6" fmla="*/ 14 w 40"/>
                <a:gd name="T7" fmla="*/ 23 h 40"/>
                <a:gd name="T8" fmla="*/ 21 w 40"/>
                <a:gd name="T9" fmla="*/ 13 h 40"/>
                <a:gd name="T10" fmla="*/ 10 w 40"/>
                <a:gd name="T11" fmla="*/ 6 h 40"/>
                <a:gd name="T12" fmla="*/ 14 w 40"/>
                <a:gd name="T13" fmla="*/ 0 h 40"/>
                <a:gd name="T14" fmla="*/ 40 w 40"/>
                <a:gd name="T15" fmla="*/ 18 h 40"/>
                <a:gd name="T16" fmla="*/ 37 w 40"/>
                <a:gd name="T17" fmla="*/ 23 h 40"/>
                <a:gd name="T18" fmla="*/ 26 w 40"/>
                <a:gd name="T19" fmla="*/ 15 h 40"/>
                <a:gd name="T20" fmla="*/ 18 w 40"/>
                <a:gd name="T21" fmla="*/ 26 h 40"/>
                <a:gd name="T22" fmla="*/ 30 w 40"/>
                <a:gd name="T23" fmla="*/ 34 h 40"/>
                <a:gd name="T24" fmla="*/ 27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lnTo>
                    <a:pt x="0" y="21"/>
                  </a:lnTo>
                  <a:lnTo>
                    <a:pt x="3" y="16"/>
                  </a:lnTo>
                  <a:lnTo>
                    <a:pt x="14" y="23"/>
                  </a:lnTo>
                  <a:lnTo>
                    <a:pt x="21" y="13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40" y="18"/>
                  </a:lnTo>
                  <a:lnTo>
                    <a:pt x="37" y="23"/>
                  </a:lnTo>
                  <a:lnTo>
                    <a:pt x="26" y="15"/>
                  </a:lnTo>
                  <a:lnTo>
                    <a:pt x="18" y="26"/>
                  </a:lnTo>
                  <a:lnTo>
                    <a:pt x="30" y="34"/>
                  </a:lnTo>
                  <a:lnTo>
                    <a:pt x="27" y="4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0" name="PA-任意多边形 48">
              <a:extLst>
                <a:ext uri="{FF2B5EF4-FFF2-40B4-BE49-F238E27FC236}">
                  <a16:creationId xmlns:a16="http://schemas.microsoft.com/office/drawing/2014/main" id="{004DD9CD-5C8A-4E35-8314-AA0FB5BF4DD8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2930526" y="2633663"/>
              <a:ext cx="65088" cy="58738"/>
            </a:xfrm>
            <a:custGeom>
              <a:avLst/>
              <a:gdLst>
                <a:gd name="T0" fmla="*/ 28 w 41"/>
                <a:gd name="T1" fmla="*/ 37 h 37"/>
                <a:gd name="T2" fmla="*/ 0 w 41"/>
                <a:gd name="T3" fmla="*/ 21 h 37"/>
                <a:gd name="T4" fmla="*/ 4 w 41"/>
                <a:gd name="T5" fmla="*/ 16 h 37"/>
                <a:gd name="T6" fmla="*/ 28 w 41"/>
                <a:gd name="T7" fmla="*/ 15 h 37"/>
                <a:gd name="T8" fmla="*/ 10 w 41"/>
                <a:gd name="T9" fmla="*/ 4 h 37"/>
                <a:gd name="T10" fmla="*/ 13 w 41"/>
                <a:gd name="T11" fmla="*/ 0 h 37"/>
                <a:gd name="T12" fmla="*/ 41 w 41"/>
                <a:gd name="T13" fmla="*/ 15 h 37"/>
                <a:gd name="T14" fmla="*/ 38 w 41"/>
                <a:gd name="T15" fmla="*/ 20 h 37"/>
                <a:gd name="T16" fmla="*/ 13 w 41"/>
                <a:gd name="T17" fmla="*/ 22 h 37"/>
                <a:gd name="T18" fmla="*/ 31 w 41"/>
                <a:gd name="T19" fmla="*/ 32 h 37"/>
                <a:gd name="T20" fmla="*/ 28 w 41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7">
                  <a:moveTo>
                    <a:pt x="28" y="37"/>
                  </a:moveTo>
                  <a:lnTo>
                    <a:pt x="0" y="21"/>
                  </a:lnTo>
                  <a:lnTo>
                    <a:pt x="4" y="16"/>
                  </a:lnTo>
                  <a:lnTo>
                    <a:pt x="28" y="15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41" y="15"/>
                  </a:lnTo>
                  <a:lnTo>
                    <a:pt x="38" y="20"/>
                  </a:lnTo>
                  <a:lnTo>
                    <a:pt x="13" y="22"/>
                  </a:lnTo>
                  <a:lnTo>
                    <a:pt x="31" y="32"/>
                  </a:lnTo>
                  <a:lnTo>
                    <a:pt x="28" y="37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" name="PA-任意多边形 49">
              <a:extLst>
                <a:ext uri="{FF2B5EF4-FFF2-40B4-BE49-F238E27FC236}">
                  <a16:creationId xmlns:a16="http://schemas.microsoft.com/office/drawing/2014/main" id="{A9A417D3-6726-4AB2-85B3-ECBB95D6D57C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2959101" y="2589213"/>
              <a:ext cx="53975" cy="52388"/>
            </a:xfrm>
            <a:custGeom>
              <a:avLst/>
              <a:gdLst>
                <a:gd name="T0" fmla="*/ 11 w 35"/>
                <a:gd name="T1" fmla="*/ 31 h 34"/>
                <a:gd name="T2" fmla="*/ 4 w 35"/>
                <a:gd name="T3" fmla="*/ 27 h 34"/>
                <a:gd name="T4" fmla="*/ 1 w 35"/>
                <a:gd name="T5" fmla="*/ 22 h 34"/>
                <a:gd name="T6" fmla="*/ 0 w 35"/>
                <a:gd name="T7" fmla="*/ 17 h 34"/>
                <a:gd name="T8" fmla="*/ 2 w 35"/>
                <a:gd name="T9" fmla="*/ 10 h 34"/>
                <a:gd name="T10" fmla="*/ 10 w 35"/>
                <a:gd name="T11" fmla="*/ 1 h 34"/>
                <a:gd name="T12" fmla="*/ 24 w 35"/>
                <a:gd name="T13" fmla="*/ 2 h 34"/>
                <a:gd name="T14" fmla="*/ 33 w 35"/>
                <a:gd name="T15" fmla="*/ 11 h 34"/>
                <a:gd name="T16" fmla="*/ 33 w 35"/>
                <a:gd name="T17" fmla="*/ 24 h 34"/>
                <a:gd name="T18" fmla="*/ 24 w 35"/>
                <a:gd name="T19" fmla="*/ 32 h 34"/>
                <a:gd name="T20" fmla="*/ 11 w 35"/>
                <a:gd name="T21" fmla="*/ 31 h 34"/>
                <a:gd name="T22" fmla="*/ 13 w 35"/>
                <a:gd name="T23" fmla="*/ 25 h 34"/>
                <a:gd name="T24" fmla="*/ 22 w 35"/>
                <a:gd name="T25" fmla="*/ 26 h 34"/>
                <a:gd name="T26" fmla="*/ 28 w 35"/>
                <a:gd name="T27" fmla="*/ 21 h 34"/>
                <a:gd name="T28" fmla="*/ 28 w 35"/>
                <a:gd name="T29" fmla="*/ 14 h 34"/>
                <a:gd name="T30" fmla="*/ 21 w 35"/>
                <a:gd name="T31" fmla="*/ 8 h 34"/>
                <a:gd name="T32" fmla="*/ 12 w 35"/>
                <a:gd name="T33" fmla="*/ 7 h 34"/>
                <a:gd name="T34" fmla="*/ 7 w 35"/>
                <a:gd name="T35" fmla="*/ 12 h 34"/>
                <a:gd name="T36" fmla="*/ 7 w 35"/>
                <a:gd name="T37" fmla="*/ 19 h 34"/>
                <a:gd name="T38" fmla="*/ 13 w 35"/>
                <a:gd name="T3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4">
                  <a:moveTo>
                    <a:pt x="11" y="31"/>
                  </a:moveTo>
                  <a:cubicBezTo>
                    <a:pt x="8" y="30"/>
                    <a:pt x="5" y="28"/>
                    <a:pt x="4" y="27"/>
                  </a:cubicBezTo>
                  <a:cubicBezTo>
                    <a:pt x="3" y="25"/>
                    <a:pt x="2" y="24"/>
                    <a:pt x="1" y="22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4" y="5"/>
                    <a:pt x="7" y="3"/>
                    <a:pt x="10" y="1"/>
                  </a:cubicBezTo>
                  <a:cubicBezTo>
                    <a:pt x="14" y="0"/>
                    <a:pt x="19" y="0"/>
                    <a:pt x="24" y="2"/>
                  </a:cubicBezTo>
                  <a:cubicBezTo>
                    <a:pt x="29" y="4"/>
                    <a:pt x="32" y="7"/>
                    <a:pt x="33" y="11"/>
                  </a:cubicBezTo>
                  <a:cubicBezTo>
                    <a:pt x="35" y="15"/>
                    <a:pt x="35" y="19"/>
                    <a:pt x="33" y="24"/>
                  </a:cubicBezTo>
                  <a:cubicBezTo>
                    <a:pt x="31" y="28"/>
                    <a:pt x="28" y="31"/>
                    <a:pt x="24" y="32"/>
                  </a:cubicBezTo>
                  <a:cubicBezTo>
                    <a:pt x="20" y="34"/>
                    <a:pt x="16" y="34"/>
                    <a:pt x="11" y="31"/>
                  </a:cubicBezTo>
                  <a:close/>
                  <a:moveTo>
                    <a:pt x="13" y="25"/>
                  </a:moveTo>
                  <a:cubicBezTo>
                    <a:pt x="17" y="27"/>
                    <a:pt x="20" y="27"/>
                    <a:pt x="22" y="26"/>
                  </a:cubicBezTo>
                  <a:cubicBezTo>
                    <a:pt x="25" y="25"/>
                    <a:pt x="26" y="24"/>
                    <a:pt x="28" y="21"/>
                  </a:cubicBezTo>
                  <a:cubicBezTo>
                    <a:pt x="29" y="19"/>
                    <a:pt x="29" y="17"/>
                    <a:pt x="28" y="14"/>
                  </a:cubicBezTo>
                  <a:cubicBezTo>
                    <a:pt x="27" y="12"/>
                    <a:pt x="24" y="10"/>
                    <a:pt x="21" y="8"/>
                  </a:cubicBezTo>
                  <a:cubicBezTo>
                    <a:pt x="17" y="7"/>
                    <a:pt x="14" y="7"/>
                    <a:pt x="12" y="7"/>
                  </a:cubicBezTo>
                  <a:cubicBezTo>
                    <a:pt x="10" y="8"/>
                    <a:pt x="8" y="10"/>
                    <a:pt x="7" y="12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8" y="22"/>
                    <a:pt x="10" y="24"/>
                    <a:pt x="13" y="25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2" name="PA-任意多边形 50">
              <a:extLst>
                <a:ext uri="{FF2B5EF4-FFF2-40B4-BE49-F238E27FC236}">
                  <a16:creationId xmlns:a16="http://schemas.microsoft.com/office/drawing/2014/main" id="{D0785EAC-AE40-4D6B-940C-7904310F32C5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2974976" y="2559051"/>
              <a:ext cx="58738" cy="34925"/>
            </a:xfrm>
            <a:custGeom>
              <a:avLst/>
              <a:gdLst>
                <a:gd name="T0" fmla="*/ 30 w 37"/>
                <a:gd name="T1" fmla="*/ 22 h 22"/>
                <a:gd name="T2" fmla="*/ 0 w 37"/>
                <a:gd name="T3" fmla="*/ 13 h 22"/>
                <a:gd name="T4" fmla="*/ 2 w 37"/>
                <a:gd name="T5" fmla="*/ 6 h 22"/>
                <a:gd name="T6" fmla="*/ 27 w 37"/>
                <a:gd name="T7" fmla="*/ 15 h 22"/>
                <a:gd name="T8" fmla="*/ 32 w 37"/>
                <a:gd name="T9" fmla="*/ 0 h 22"/>
                <a:gd name="T10" fmla="*/ 37 w 37"/>
                <a:gd name="T11" fmla="*/ 2 h 22"/>
                <a:gd name="T12" fmla="*/ 30 w 3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30" y="22"/>
                  </a:moveTo>
                  <a:lnTo>
                    <a:pt x="0" y="13"/>
                  </a:lnTo>
                  <a:lnTo>
                    <a:pt x="2" y="6"/>
                  </a:lnTo>
                  <a:lnTo>
                    <a:pt x="27" y="15"/>
                  </a:lnTo>
                  <a:lnTo>
                    <a:pt x="32" y="0"/>
                  </a:lnTo>
                  <a:lnTo>
                    <a:pt x="37" y="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3" name="PA-任意多边形 51">
              <a:extLst>
                <a:ext uri="{FF2B5EF4-FFF2-40B4-BE49-F238E27FC236}">
                  <a16:creationId xmlns:a16="http://schemas.microsoft.com/office/drawing/2014/main" id="{752B34B1-1407-4103-A70F-CF3DE0066976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2990851" y="2500313"/>
              <a:ext cx="53975" cy="50800"/>
            </a:xfrm>
            <a:custGeom>
              <a:avLst/>
              <a:gdLst>
                <a:gd name="T0" fmla="*/ 14 w 35"/>
                <a:gd name="T1" fmla="*/ 32 h 33"/>
                <a:gd name="T2" fmla="*/ 6 w 35"/>
                <a:gd name="T3" fmla="*/ 28 h 33"/>
                <a:gd name="T4" fmla="*/ 2 w 35"/>
                <a:gd name="T5" fmla="*/ 24 h 33"/>
                <a:gd name="T6" fmla="*/ 1 w 35"/>
                <a:gd name="T7" fmla="*/ 19 h 33"/>
                <a:gd name="T8" fmla="*/ 1 w 35"/>
                <a:gd name="T9" fmla="*/ 12 h 33"/>
                <a:gd name="T10" fmla="*/ 8 w 35"/>
                <a:gd name="T11" fmla="*/ 2 h 33"/>
                <a:gd name="T12" fmla="*/ 22 w 35"/>
                <a:gd name="T13" fmla="*/ 1 h 33"/>
                <a:gd name="T14" fmla="*/ 33 w 35"/>
                <a:gd name="T15" fmla="*/ 8 h 33"/>
                <a:gd name="T16" fmla="*/ 34 w 35"/>
                <a:gd name="T17" fmla="*/ 21 h 33"/>
                <a:gd name="T18" fmla="*/ 27 w 35"/>
                <a:gd name="T19" fmla="*/ 31 h 33"/>
                <a:gd name="T20" fmla="*/ 14 w 35"/>
                <a:gd name="T21" fmla="*/ 32 h 33"/>
                <a:gd name="T22" fmla="*/ 15 w 35"/>
                <a:gd name="T23" fmla="*/ 25 h 33"/>
                <a:gd name="T24" fmla="*/ 24 w 35"/>
                <a:gd name="T25" fmla="*/ 25 h 33"/>
                <a:gd name="T26" fmla="*/ 29 w 35"/>
                <a:gd name="T27" fmla="*/ 19 h 33"/>
                <a:gd name="T28" fmla="*/ 27 w 35"/>
                <a:gd name="T29" fmla="*/ 12 h 33"/>
                <a:gd name="T30" fmla="*/ 20 w 35"/>
                <a:gd name="T31" fmla="*/ 8 h 33"/>
                <a:gd name="T32" fmla="*/ 11 w 35"/>
                <a:gd name="T33" fmla="*/ 8 h 33"/>
                <a:gd name="T34" fmla="*/ 7 w 35"/>
                <a:gd name="T35" fmla="*/ 13 h 33"/>
                <a:gd name="T36" fmla="*/ 8 w 35"/>
                <a:gd name="T37" fmla="*/ 21 h 33"/>
                <a:gd name="T38" fmla="*/ 15 w 35"/>
                <a:gd name="T3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3">
                  <a:moveTo>
                    <a:pt x="14" y="32"/>
                  </a:moveTo>
                  <a:cubicBezTo>
                    <a:pt x="11" y="31"/>
                    <a:pt x="8" y="30"/>
                    <a:pt x="6" y="28"/>
                  </a:cubicBezTo>
                  <a:cubicBezTo>
                    <a:pt x="5" y="27"/>
                    <a:pt x="3" y="26"/>
                    <a:pt x="2" y="24"/>
                  </a:cubicBezTo>
                  <a:cubicBezTo>
                    <a:pt x="1" y="23"/>
                    <a:pt x="1" y="21"/>
                    <a:pt x="1" y="19"/>
                  </a:cubicBezTo>
                  <a:cubicBezTo>
                    <a:pt x="0" y="17"/>
                    <a:pt x="0" y="15"/>
                    <a:pt x="1" y="12"/>
                  </a:cubicBezTo>
                  <a:cubicBezTo>
                    <a:pt x="2" y="7"/>
                    <a:pt x="5" y="4"/>
                    <a:pt x="8" y="2"/>
                  </a:cubicBezTo>
                  <a:cubicBezTo>
                    <a:pt x="12" y="0"/>
                    <a:pt x="17" y="0"/>
                    <a:pt x="22" y="1"/>
                  </a:cubicBezTo>
                  <a:cubicBezTo>
                    <a:pt x="27" y="2"/>
                    <a:pt x="30" y="5"/>
                    <a:pt x="33" y="8"/>
                  </a:cubicBezTo>
                  <a:cubicBezTo>
                    <a:pt x="35" y="12"/>
                    <a:pt x="35" y="16"/>
                    <a:pt x="34" y="21"/>
                  </a:cubicBezTo>
                  <a:cubicBezTo>
                    <a:pt x="33" y="25"/>
                    <a:pt x="30" y="29"/>
                    <a:pt x="27" y="31"/>
                  </a:cubicBezTo>
                  <a:cubicBezTo>
                    <a:pt x="23" y="33"/>
                    <a:pt x="19" y="33"/>
                    <a:pt x="14" y="32"/>
                  </a:cubicBezTo>
                  <a:close/>
                  <a:moveTo>
                    <a:pt x="15" y="25"/>
                  </a:moveTo>
                  <a:cubicBezTo>
                    <a:pt x="19" y="26"/>
                    <a:pt x="22" y="26"/>
                    <a:pt x="24" y="25"/>
                  </a:cubicBezTo>
                  <a:cubicBezTo>
                    <a:pt x="26" y="24"/>
                    <a:pt x="28" y="22"/>
                    <a:pt x="29" y="19"/>
                  </a:cubicBezTo>
                  <a:cubicBezTo>
                    <a:pt x="29" y="17"/>
                    <a:pt x="29" y="14"/>
                    <a:pt x="27" y="12"/>
                  </a:cubicBezTo>
                  <a:cubicBezTo>
                    <a:pt x="26" y="10"/>
                    <a:pt x="23" y="8"/>
                    <a:pt x="20" y="8"/>
                  </a:cubicBezTo>
                  <a:cubicBezTo>
                    <a:pt x="16" y="7"/>
                    <a:pt x="13" y="7"/>
                    <a:pt x="11" y="8"/>
                  </a:cubicBezTo>
                  <a:cubicBezTo>
                    <a:pt x="9" y="9"/>
                    <a:pt x="7" y="11"/>
                    <a:pt x="7" y="13"/>
                  </a:cubicBezTo>
                  <a:cubicBezTo>
                    <a:pt x="6" y="16"/>
                    <a:pt x="6" y="18"/>
                    <a:pt x="8" y="21"/>
                  </a:cubicBezTo>
                  <a:cubicBezTo>
                    <a:pt x="9" y="23"/>
                    <a:pt x="12" y="24"/>
                    <a:pt x="15" y="25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4" name="PA-任意多边形 52">
              <a:extLst>
                <a:ext uri="{FF2B5EF4-FFF2-40B4-BE49-F238E27FC236}">
                  <a16:creationId xmlns:a16="http://schemas.microsoft.com/office/drawing/2014/main" id="{0B0E9E2C-CB99-4EFC-99D5-4332C93E12EA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003551" y="2449513"/>
              <a:ext cx="50800" cy="47625"/>
            </a:xfrm>
            <a:custGeom>
              <a:avLst/>
              <a:gdLst>
                <a:gd name="T0" fmla="*/ 21 w 34"/>
                <a:gd name="T1" fmla="*/ 15 h 31"/>
                <a:gd name="T2" fmla="*/ 16 w 34"/>
                <a:gd name="T3" fmla="*/ 14 h 31"/>
                <a:gd name="T4" fmla="*/ 18 w 34"/>
                <a:gd name="T5" fmla="*/ 0 h 31"/>
                <a:gd name="T6" fmla="*/ 31 w 34"/>
                <a:gd name="T7" fmla="*/ 2 h 31"/>
                <a:gd name="T8" fmla="*/ 34 w 34"/>
                <a:gd name="T9" fmla="*/ 9 h 31"/>
                <a:gd name="T10" fmla="*/ 34 w 34"/>
                <a:gd name="T11" fmla="*/ 17 h 31"/>
                <a:gd name="T12" fmla="*/ 30 w 34"/>
                <a:gd name="T13" fmla="*/ 26 h 31"/>
                <a:gd name="T14" fmla="*/ 23 w 34"/>
                <a:gd name="T15" fmla="*/ 30 h 31"/>
                <a:gd name="T16" fmla="*/ 14 w 34"/>
                <a:gd name="T17" fmla="*/ 31 h 31"/>
                <a:gd name="T18" fmla="*/ 6 w 34"/>
                <a:gd name="T19" fmla="*/ 27 h 31"/>
                <a:gd name="T20" fmla="*/ 1 w 34"/>
                <a:gd name="T21" fmla="*/ 20 h 31"/>
                <a:gd name="T22" fmla="*/ 0 w 34"/>
                <a:gd name="T23" fmla="*/ 12 h 31"/>
                <a:gd name="T24" fmla="*/ 4 w 34"/>
                <a:gd name="T25" fmla="*/ 3 h 31"/>
                <a:gd name="T26" fmla="*/ 12 w 34"/>
                <a:gd name="T27" fmla="*/ 0 h 31"/>
                <a:gd name="T28" fmla="*/ 12 w 34"/>
                <a:gd name="T29" fmla="*/ 6 h 31"/>
                <a:gd name="T30" fmla="*/ 8 w 34"/>
                <a:gd name="T31" fmla="*/ 8 h 31"/>
                <a:gd name="T32" fmla="*/ 6 w 34"/>
                <a:gd name="T33" fmla="*/ 13 h 31"/>
                <a:gd name="T34" fmla="*/ 7 w 34"/>
                <a:gd name="T35" fmla="*/ 20 h 31"/>
                <a:gd name="T36" fmla="*/ 15 w 34"/>
                <a:gd name="T37" fmla="*/ 24 h 31"/>
                <a:gd name="T38" fmla="*/ 24 w 34"/>
                <a:gd name="T39" fmla="*/ 23 h 31"/>
                <a:gd name="T40" fmla="*/ 28 w 34"/>
                <a:gd name="T41" fmla="*/ 17 h 31"/>
                <a:gd name="T42" fmla="*/ 28 w 34"/>
                <a:gd name="T43" fmla="*/ 12 h 31"/>
                <a:gd name="T44" fmla="*/ 27 w 34"/>
                <a:gd name="T45" fmla="*/ 8 h 31"/>
                <a:gd name="T46" fmla="*/ 23 w 34"/>
                <a:gd name="T47" fmla="*/ 8 h 31"/>
                <a:gd name="T48" fmla="*/ 21 w 34"/>
                <a:gd name="T4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1">
                  <a:moveTo>
                    <a:pt x="21" y="15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4"/>
                    <a:pt x="33" y="6"/>
                    <a:pt x="34" y="9"/>
                  </a:cubicBezTo>
                  <a:cubicBezTo>
                    <a:pt x="34" y="12"/>
                    <a:pt x="34" y="14"/>
                    <a:pt x="34" y="17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8" y="28"/>
                    <a:pt x="26" y="29"/>
                    <a:pt x="23" y="30"/>
                  </a:cubicBezTo>
                  <a:cubicBezTo>
                    <a:pt x="20" y="31"/>
                    <a:pt x="17" y="31"/>
                    <a:pt x="14" y="31"/>
                  </a:cubicBezTo>
                  <a:cubicBezTo>
                    <a:pt x="11" y="30"/>
                    <a:pt x="8" y="29"/>
                    <a:pt x="6" y="27"/>
                  </a:cubicBezTo>
                  <a:cubicBezTo>
                    <a:pt x="3" y="25"/>
                    <a:pt x="1" y="23"/>
                    <a:pt x="1" y="20"/>
                  </a:cubicBezTo>
                  <a:cubicBezTo>
                    <a:pt x="0" y="18"/>
                    <a:pt x="0" y="15"/>
                    <a:pt x="0" y="12"/>
                  </a:cubicBezTo>
                  <a:cubicBezTo>
                    <a:pt x="1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7"/>
                    <a:pt x="9" y="7"/>
                    <a:pt x="8" y="8"/>
                  </a:cubicBezTo>
                  <a:cubicBezTo>
                    <a:pt x="7" y="9"/>
                    <a:pt x="6" y="11"/>
                    <a:pt x="6" y="13"/>
                  </a:cubicBezTo>
                  <a:cubicBezTo>
                    <a:pt x="5" y="16"/>
                    <a:pt x="6" y="18"/>
                    <a:pt x="7" y="20"/>
                  </a:cubicBezTo>
                  <a:cubicBezTo>
                    <a:pt x="9" y="22"/>
                    <a:pt x="11" y="23"/>
                    <a:pt x="15" y="24"/>
                  </a:cubicBezTo>
                  <a:cubicBezTo>
                    <a:pt x="19" y="25"/>
                    <a:pt x="22" y="24"/>
                    <a:pt x="24" y="23"/>
                  </a:cubicBezTo>
                  <a:cubicBezTo>
                    <a:pt x="26" y="21"/>
                    <a:pt x="28" y="19"/>
                    <a:pt x="28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5" name="PA-任意多边形 53">
              <a:extLst>
                <a:ext uri="{FF2B5EF4-FFF2-40B4-BE49-F238E27FC236}">
                  <a16:creationId xmlns:a16="http://schemas.microsoft.com/office/drawing/2014/main" id="{2E270094-4445-4BBE-996B-D3752BAFD78C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3006726" y="2398713"/>
              <a:ext cx="52388" cy="46038"/>
            </a:xfrm>
            <a:custGeom>
              <a:avLst/>
              <a:gdLst>
                <a:gd name="T0" fmla="*/ 33 w 33"/>
                <a:gd name="T1" fmla="*/ 20 h 29"/>
                <a:gd name="T2" fmla="*/ 20 w 33"/>
                <a:gd name="T3" fmla="*/ 19 h 29"/>
                <a:gd name="T4" fmla="*/ 0 w 33"/>
                <a:gd name="T5" fmla="*/ 29 h 29"/>
                <a:gd name="T6" fmla="*/ 1 w 33"/>
                <a:gd name="T7" fmla="*/ 22 h 29"/>
                <a:gd name="T8" fmla="*/ 14 w 33"/>
                <a:gd name="T9" fmla="*/ 16 h 29"/>
                <a:gd name="T10" fmla="*/ 2 w 33"/>
                <a:gd name="T11" fmla="*/ 7 h 29"/>
                <a:gd name="T12" fmla="*/ 3 w 33"/>
                <a:gd name="T13" fmla="*/ 0 h 29"/>
                <a:gd name="T14" fmla="*/ 21 w 33"/>
                <a:gd name="T15" fmla="*/ 13 h 29"/>
                <a:gd name="T16" fmla="*/ 33 w 33"/>
                <a:gd name="T17" fmla="*/ 14 h 29"/>
                <a:gd name="T18" fmla="*/ 33 w 33"/>
                <a:gd name="T1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9">
                  <a:moveTo>
                    <a:pt x="33" y="20"/>
                  </a:moveTo>
                  <a:lnTo>
                    <a:pt x="20" y="19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4" y="16"/>
                  </a:lnTo>
                  <a:lnTo>
                    <a:pt x="2" y="7"/>
                  </a:lnTo>
                  <a:lnTo>
                    <a:pt x="3" y="0"/>
                  </a:lnTo>
                  <a:lnTo>
                    <a:pt x="21" y="13"/>
                  </a:lnTo>
                  <a:lnTo>
                    <a:pt x="33" y="14"/>
                  </a:lnTo>
                  <a:lnTo>
                    <a:pt x="33" y="2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6" name="PA-任意多边形 54">
              <a:extLst>
                <a:ext uri="{FF2B5EF4-FFF2-40B4-BE49-F238E27FC236}">
                  <a16:creationId xmlns:a16="http://schemas.microsoft.com/office/drawing/2014/main" id="{DF166594-402A-4ADC-8312-BE020A22D935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2117726" y="2646363"/>
              <a:ext cx="279400" cy="77788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7" name="PA-任意多边形 55">
              <a:extLst>
                <a:ext uri="{FF2B5EF4-FFF2-40B4-BE49-F238E27FC236}">
                  <a16:creationId xmlns:a16="http://schemas.microsoft.com/office/drawing/2014/main" id="{13363EA2-0C53-4278-99E5-6231E61C2BAA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2079626" y="2005013"/>
              <a:ext cx="246063" cy="363538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8" name="PA-椭圆 56">
              <a:extLst>
                <a:ext uri="{FF2B5EF4-FFF2-40B4-BE49-F238E27FC236}">
                  <a16:creationId xmlns:a16="http://schemas.microsoft.com/office/drawing/2014/main" id="{ADF8B60F-0EA1-41C3-BD94-4175FA84B4F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2343151" y="2082801"/>
              <a:ext cx="50800" cy="50800"/>
            </a:xfrm>
            <a:prstGeom prst="ellipse">
              <a:avLst/>
            </a:pr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PA-任意多边形 57">
              <a:extLst>
                <a:ext uri="{FF2B5EF4-FFF2-40B4-BE49-F238E27FC236}">
                  <a16:creationId xmlns:a16="http://schemas.microsoft.com/office/drawing/2014/main" id="{C76896BC-AC59-4C4D-929F-70CB3E6CB064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2220913" y="2003426"/>
              <a:ext cx="555625" cy="33496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0" name="PA-任意多边形 58">
              <a:extLst>
                <a:ext uri="{FF2B5EF4-FFF2-40B4-BE49-F238E27FC236}">
                  <a16:creationId xmlns:a16="http://schemas.microsoft.com/office/drawing/2014/main" id="{727B553B-5CB3-4334-9984-AFD27FA594C1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419351" y="2546351"/>
              <a:ext cx="100013" cy="41275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1" name="PA-任意多边形 59">
              <a:extLst>
                <a:ext uri="{FF2B5EF4-FFF2-40B4-BE49-F238E27FC236}">
                  <a16:creationId xmlns:a16="http://schemas.microsoft.com/office/drawing/2014/main" id="{238176E7-8C2B-4FBA-BA69-2F1DE75C0E8C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122488" y="2546351"/>
              <a:ext cx="306388" cy="55563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2" name="PA-任意多边形 60">
              <a:extLst>
                <a:ext uri="{FF2B5EF4-FFF2-40B4-BE49-F238E27FC236}">
                  <a16:creationId xmlns:a16="http://schemas.microsoft.com/office/drawing/2014/main" id="{458B1074-DF46-4010-AD2A-1AD1FBD3FBA1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2132013" y="2457451"/>
              <a:ext cx="190500" cy="58738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3" name="PA-任意多边形 61">
              <a:extLst>
                <a:ext uri="{FF2B5EF4-FFF2-40B4-BE49-F238E27FC236}">
                  <a16:creationId xmlns:a16="http://schemas.microsoft.com/office/drawing/2014/main" id="{24DCBC45-281E-47C7-A7B3-CDCA56738BED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2325688" y="2457451"/>
              <a:ext cx="282575" cy="58738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4" name="PA-任意多边形 62">
              <a:extLst>
                <a:ext uri="{FF2B5EF4-FFF2-40B4-BE49-F238E27FC236}">
                  <a16:creationId xmlns:a16="http://schemas.microsoft.com/office/drawing/2014/main" id="{B18AFB56-37F4-47EE-8B4E-54729C8BD995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247901" y="2370138"/>
              <a:ext cx="427038" cy="57150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5" name="PA-任意多边形 63">
              <a:extLst>
                <a:ext uri="{FF2B5EF4-FFF2-40B4-BE49-F238E27FC236}">
                  <a16:creationId xmlns:a16="http://schemas.microsoft.com/office/drawing/2014/main" id="{9ABAA509-D535-4C2B-AD18-FBC36877B385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2166938" y="2370138"/>
              <a:ext cx="77788" cy="57150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6" name="PA-任意多边形 64">
              <a:extLst>
                <a:ext uri="{FF2B5EF4-FFF2-40B4-BE49-F238E27FC236}">
                  <a16:creationId xmlns:a16="http://schemas.microsoft.com/office/drawing/2014/main" id="{C81A4949-316E-4BE6-A08A-3428F5A69F49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2441576" y="2381251"/>
              <a:ext cx="358775" cy="384175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7" name="PA-任意多边形 79">
              <a:extLst>
                <a:ext uri="{FF2B5EF4-FFF2-40B4-BE49-F238E27FC236}">
                  <a16:creationId xmlns:a16="http://schemas.microsoft.com/office/drawing/2014/main" id="{B107CEBC-D266-4DBE-A586-CE02EA8D0A25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1817688" y="2193926"/>
              <a:ext cx="127000" cy="93663"/>
            </a:xfrm>
            <a:custGeom>
              <a:avLst/>
              <a:gdLst>
                <a:gd name="T0" fmla="*/ 16 w 82"/>
                <a:gd name="T1" fmla="*/ 23 h 61"/>
                <a:gd name="T2" fmla="*/ 3 w 82"/>
                <a:gd name="T3" fmla="*/ 13 h 61"/>
                <a:gd name="T4" fmla="*/ 8 w 82"/>
                <a:gd name="T5" fmla="*/ 8 h 61"/>
                <a:gd name="T6" fmla="*/ 18 w 82"/>
                <a:gd name="T7" fmla="*/ 8 h 61"/>
                <a:gd name="T8" fmla="*/ 26 w 82"/>
                <a:gd name="T9" fmla="*/ 0 h 61"/>
                <a:gd name="T10" fmla="*/ 30 w 82"/>
                <a:gd name="T11" fmla="*/ 7 h 61"/>
                <a:gd name="T12" fmla="*/ 36 w 82"/>
                <a:gd name="T13" fmla="*/ 23 h 61"/>
                <a:gd name="T14" fmla="*/ 43 w 82"/>
                <a:gd name="T15" fmla="*/ 23 h 61"/>
                <a:gd name="T16" fmla="*/ 39 w 82"/>
                <a:gd name="T17" fmla="*/ 11 h 61"/>
                <a:gd name="T18" fmla="*/ 47 w 82"/>
                <a:gd name="T19" fmla="*/ 14 h 61"/>
                <a:gd name="T20" fmla="*/ 56 w 82"/>
                <a:gd name="T21" fmla="*/ 29 h 61"/>
                <a:gd name="T22" fmla="*/ 82 w 82"/>
                <a:gd name="T23" fmla="*/ 37 h 61"/>
                <a:gd name="T24" fmla="*/ 78 w 82"/>
                <a:gd name="T25" fmla="*/ 44 h 61"/>
                <a:gd name="T26" fmla="*/ 70 w 82"/>
                <a:gd name="T27" fmla="*/ 45 h 61"/>
                <a:gd name="T28" fmla="*/ 62 w 82"/>
                <a:gd name="T29" fmla="*/ 44 h 61"/>
                <a:gd name="T30" fmla="*/ 63 w 82"/>
                <a:gd name="T31" fmla="*/ 49 h 61"/>
                <a:gd name="T32" fmla="*/ 64 w 82"/>
                <a:gd name="T33" fmla="*/ 59 h 61"/>
                <a:gd name="T34" fmla="*/ 52 w 82"/>
                <a:gd name="T35" fmla="*/ 57 h 61"/>
                <a:gd name="T36" fmla="*/ 44 w 82"/>
                <a:gd name="T37" fmla="*/ 43 h 61"/>
                <a:gd name="T38" fmla="*/ 40 w 82"/>
                <a:gd name="T39" fmla="*/ 34 h 61"/>
                <a:gd name="T40" fmla="*/ 34 w 82"/>
                <a:gd name="T41" fmla="*/ 36 h 61"/>
                <a:gd name="T42" fmla="*/ 28 w 82"/>
                <a:gd name="T43" fmla="*/ 55 h 61"/>
                <a:gd name="T44" fmla="*/ 20 w 82"/>
                <a:gd name="T45" fmla="*/ 53 h 61"/>
                <a:gd name="T46" fmla="*/ 16 w 82"/>
                <a:gd name="T47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61">
                  <a:moveTo>
                    <a:pt x="16" y="23"/>
                  </a:moveTo>
                  <a:cubicBezTo>
                    <a:pt x="16" y="23"/>
                    <a:pt x="6" y="16"/>
                    <a:pt x="3" y="13"/>
                  </a:cubicBezTo>
                  <a:cubicBezTo>
                    <a:pt x="0" y="10"/>
                    <a:pt x="3" y="7"/>
                    <a:pt x="8" y="8"/>
                  </a:cubicBezTo>
                  <a:cubicBezTo>
                    <a:pt x="13" y="9"/>
                    <a:pt x="15" y="11"/>
                    <a:pt x="18" y="8"/>
                  </a:cubicBezTo>
                  <a:cubicBezTo>
                    <a:pt x="21" y="5"/>
                    <a:pt x="23" y="0"/>
                    <a:pt x="26" y="0"/>
                  </a:cubicBezTo>
                  <a:cubicBezTo>
                    <a:pt x="29" y="1"/>
                    <a:pt x="29" y="1"/>
                    <a:pt x="30" y="7"/>
                  </a:cubicBezTo>
                  <a:cubicBezTo>
                    <a:pt x="31" y="12"/>
                    <a:pt x="33" y="21"/>
                    <a:pt x="36" y="23"/>
                  </a:cubicBezTo>
                  <a:cubicBezTo>
                    <a:pt x="40" y="25"/>
                    <a:pt x="44" y="27"/>
                    <a:pt x="43" y="23"/>
                  </a:cubicBezTo>
                  <a:cubicBezTo>
                    <a:pt x="42" y="19"/>
                    <a:pt x="40" y="12"/>
                    <a:pt x="39" y="11"/>
                  </a:cubicBezTo>
                  <a:cubicBezTo>
                    <a:pt x="38" y="10"/>
                    <a:pt x="45" y="11"/>
                    <a:pt x="47" y="14"/>
                  </a:cubicBezTo>
                  <a:cubicBezTo>
                    <a:pt x="49" y="16"/>
                    <a:pt x="54" y="28"/>
                    <a:pt x="56" y="29"/>
                  </a:cubicBezTo>
                  <a:cubicBezTo>
                    <a:pt x="57" y="30"/>
                    <a:pt x="76" y="36"/>
                    <a:pt x="82" y="37"/>
                  </a:cubicBezTo>
                  <a:cubicBezTo>
                    <a:pt x="82" y="37"/>
                    <a:pt x="81" y="43"/>
                    <a:pt x="78" y="44"/>
                  </a:cubicBezTo>
                  <a:cubicBezTo>
                    <a:pt x="75" y="45"/>
                    <a:pt x="71" y="45"/>
                    <a:pt x="70" y="45"/>
                  </a:cubicBezTo>
                  <a:cubicBezTo>
                    <a:pt x="69" y="45"/>
                    <a:pt x="62" y="44"/>
                    <a:pt x="62" y="44"/>
                  </a:cubicBezTo>
                  <a:cubicBezTo>
                    <a:pt x="62" y="44"/>
                    <a:pt x="61" y="47"/>
                    <a:pt x="63" y="49"/>
                  </a:cubicBezTo>
                  <a:cubicBezTo>
                    <a:pt x="64" y="50"/>
                    <a:pt x="67" y="58"/>
                    <a:pt x="64" y="59"/>
                  </a:cubicBezTo>
                  <a:cubicBezTo>
                    <a:pt x="60" y="61"/>
                    <a:pt x="55" y="60"/>
                    <a:pt x="52" y="57"/>
                  </a:cubicBezTo>
                  <a:cubicBezTo>
                    <a:pt x="50" y="54"/>
                    <a:pt x="44" y="44"/>
                    <a:pt x="44" y="43"/>
                  </a:cubicBezTo>
                  <a:cubicBezTo>
                    <a:pt x="43" y="42"/>
                    <a:pt x="42" y="35"/>
                    <a:pt x="40" y="34"/>
                  </a:cubicBezTo>
                  <a:cubicBezTo>
                    <a:pt x="38" y="34"/>
                    <a:pt x="33" y="31"/>
                    <a:pt x="34" y="36"/>
                  </a:cubicBezTo>
                  <a:cubicBezTo>
                    <a:pt x="35" y="40"/>
                    <a:pt x="35" y="52"/>
                    <a:pt x="28" y="55"/>
                  </a:cubicBezTo>
                  <a:cubicBezTo>
                    <a:pt x="21" y="58"/>
                    <a:pt x="18" y="57"/>
                    <a:pt x="20" y="53"/>
                  </a:cubicBezTo>
                  <a:cubicBezTo>
                    <a:pt x="23" y="48"/>
                    <a:pt x="19" y="27"/>
                    <a:pt x="16" y="23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8" name="PA-任意多边形 80">
              <a:extLst>
                <a:ext uri="{FF2B5EF4-FFF2-40B4-BE49-F238E27FC236}">
                  <a16:creationId xmlns:a16="http://schemas.microsoft.com/office/drawing/2014/main" id="{2E763470-933C-4CD0-818C-1B074D87A798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1822451" y="2127251"/>
              <a:ext cx="144463" cy="79375"/>
            </a:xfrm>
            <a:custGeom>
              <a:avLst/>
              <a:gdLst>
                <a:gd name="T0" fmla="*/ 19 w 94"/>
                <a:gd name="T1" fmla="*/ 26 h 51"/>
                <a:gd name="T2" fmla="*/ 5 w 94"/>
                <a:gd name="T3" fmla="*/ 19 h 51"/>
                <a:gd name="T4" fmla="*/ 4 w 94"/>
                <a:gd name="T5" fmla="*/ 12 h 51"/>
                <a:gd name="T6" fmla="*/ 12 w 94"/>
                <a:gd name="T7" fmla="*/ 14 h 51"/>
                <a:gd name="T8" fmla="*/ 19 w 94"/>
                <a:gd name="T9" fmla="*/ 18 h 51"/>
                <a:gd name="T10" fmla="*/ 20 w 94"/>
                <a:gd name="T11" fmla="*/ 13 h 51"/>
                <a:gd name="T12" fmla="*/ 20 w 94"/>
                <a:gd name="T13" fmla="*/ 3 h 51"/>
                <a:gd name="T14" fmla="*/ 25 w 94"/>
                <a:gd name="T15" fmla="*/ 5 h 51"/>
                <a:gd name="T16" fmla="*/ 24 w 94"/>
                <a:gd name="T17" fmla="*/ 19 h 51"/>
                <a:gd name="T18" fmla="*/ 28 w 94"/>
                <a:gd name="T19" fmla="*/ 21 h 51"/>
                <a:gd name="T20" fmla="*/ 35 w 94"/>
                <a:gd name="T21" fmla="*/ 24 h 51"/>
                <a:gd name="T22" fmla="*/ 41 w 94"/>
                <a:gd name="T23" fmla="*/ 10 h 51"/>
                <a:gd name="T24" fmla="*/ 45 w 94"/>
                <a:gd name="T25" fmla="*/ 16 h 51"/>
                <a:gd name="T26" fmla="*/ 45 w 94"/>
                <a:gd name="T27" fmla="*/ 22 h 51"/>
                <a:gd name="T28" fmla="*/ 52 w 94"/>
                <a:gd name="T29" fmla="*/ 27 h 51"/>
                <a:gd name="T30" fmla="*/ 58 w 94"/>
                <a:gd name="T31" fmla="*/ 23 h 51"/>
                <a:gd name="T32" fmla="*/ 69 w 94"/>
                <a:gd name="T33" fmla="*/ 19 h 51"/>
                <a:gd name="T34" fmla="*/ 78 w 94"/>
                <a:gd name="T35" fmla="*/ 25 h 51"/>
                <a:gd name="T36" fmla="*/ 91 w 94"/>
                <a:gd name="T37" fmla="*/ 24 h 51"/>
                <a:gd name="T38" fmla="*/ 85 w 94"/>
                <a:gd name="T39" fmla="*/ 37 h 51"/>
                <a:gd name="T40" fmla="*/ 81 w 94"/>
                <a:gd name="T41" fmla="*/ 43 h 51"/>
                <a:gd name="T42" fmla="*/ 68 w 94"/>
                <a:gd name="T43" fmla="*/ 42 h 51"/>
                <a:gd name="T44" fmla="*/ 61 w 94"/>
                <a:gd name="T45" fmla="*/ 40 h 51"/>
                <a:gd name="T46" fmla="*/ 55 w 94"/>
                <a:gd name="T47" fmla="*/ 50 h 51"/>
                <a:gd name="T48" fmla="*/ 51 w 94"/>
                <a:gd name="T49" fmla="*/ 46 h 51"/>
                <a:gd name="T50" fmla="*/ 54 w 94"/>
                <a:gd name="T51" fmla="*/ 36 h 51"/>
                <a:gd name="T52" fmla="*/ 47 w 94"/>
                <a:gd name="T53" fmla="*/ 32 h 51"/>
                <a:gd name="T54" fmla="*/ 43 w 94"/>
                <a:gd name="T55" fmla="*/ 39 h 51"/>
                <a:gd name="T56" fmla="*/ 44 w 94"/>
                <a:gd name="T57" fmla="*/ 43 h 51"/>
                <a:gd name="T58" fmla="*/ 42 w 94"/>
                <a:gd name="T59" fmla="*/ 49 h 51"/>
                <a:gd name="T60" fmla="*/ 36 w 94"/>
                <a:gd name="T61" fmla="*/ 45 h 51"/>
                <a:gd name="T62" fmla="*/ 34 w 94"/>
                <a:gd name="T63" fmla="*/ 33 h 51"/>
                <a:gd name="T64" fmla="*/ 26 w 94"/>
                <a:gd name="T65" fmla="*/ 33 h 51"/>
                <a:gd name="T66" fmla="*/ 21 w 94"/>
                <a:gd name="T67" fmla="*/ 36 h 51"/>
                <a:gd name="T68" fmla="*/ 19 w 94"/>
                <a:gd name="T6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51">
                  <a:moveTo>
                    <a:pt x="19" y="26"/>
                  </a:moveTo>
                  <a:cubicBezTo>
                    <a:pt x="19" y="26"/>
                    <a:pt x="7" y="21"/>
                    <a:pt x="5" y="19"/>
                  </a:cubicBezTo>
                  <a:cubicBezTo>
                    <a:pt x="3" y="17"/>
                    <a:pt x="0" y="14"/>
                    <a:pt x="4" y="12"/>
                  </a:cubicBezTo>
                  <a:cubicBezTo>
                    <a:pt x="8" y="11"/>
                    <a:pt x="10" y="12"/>
                    <a:pt x="12" y="14"/>
                  </a:cubicBezTo>
                  <a:cubicBezTo>
                    <a:pt x="15" y="17"/>
                    <a:pt x="19" y="18"/>
                    <a:pt x="19" y="18"/>
                  </a:cubicBezTo>
                  <a:cubicBezTo>
                    <a:pt x="20" y="18"/>
                    <a:pt x="20" y="14"/>
                    <a:pt x="20" y="13"/>
                  </a:cubicBezTo>
                  <a:cubicBezTo>
                    <a:pt x="19" y="8"/>
                    <a:pt x="19" y="5"/>
                    <a:pt x="20" y="3"/>
                  </a:cubicBezTo>
                  <a:cubicBezTo>
                    <a:pt x="21" y="1"/>
                    <a:pt x="23" y="0"/>
                    <a:pt x="25" y="5"/>
                  </a:cubicBezTo>
                  <a:cubicBezTo>
                    <a:pt x="27" y="13"/>
                    <a:pt x="24" y="19"/>
                    <a:pt x="24" y="19"/>
                  </a:cubicBezTo>
                  <a:cubicBezTo>
                    <a:pt x="24" y="19"/>
                    <a:pt x="25" y="20"/>
                    <a:pt x="28" y="21"/>
                  </a:cubicBezTo>
                  <a:cubicBezTo>
                    <a:pt x="31" y="23"/>
                    <a:pt x="35" y="24"/>
                    <a:pt x="35" y="24"/>
                  </a:cubicBezTo>
                  <a:cubicBezTo>
                    <a:pt x="35" y="24"/>
                    <a:pt x="38" y="12"/>
                    <a:pt x="41" y="10"/>
                  </a:cubicBezTo>
                  <a:cubicBezTo>
                    <a:pt x="43" y="9"/>
                    <a:pt x="49" y="10"/>
                    <a:pt x="45" y="16"/>
                  </a:cubicBezTo>
                  <a:cubicBezTo>
                    <a:pt x="43" y="20"/>
                    <a:pt x="44" y="20"/>
                    <a:pt x="45" y="22"/>
                  </a:cubicBezTo>
                  <a:cubicBezTo>
                    <a:pt x="47" y="24"/>
                    <a:pt x="47" y="27"/>
                    <a:pt x="52" y="27"/>
                  </a:cubicBezTo>
                  <a:cubicBezTo>
                    <a:pt x="56" y="26"/>
                    <a:pt x="57" y="25"/>
                    <a:pt x="58" y="23"/>
                  </a:cubicBezTo>
                  <a:cubicBezTo>
                    <a:pt x="58" y="21"/>
                    <a:pt x="62" y="15"/>
                    <a:pt x="69" y="19"/>
                  </a:cubicBezTo>
                  <a:cubicBezTo>
                    <a:pt x="69" y="19"/>
                    <a:pt x="74" y="28"/>
                    <a:pt x="78" y="25"/>
                  </a:cubicBezTo>
                  <a:cubicBezTo>
                    <a:pt x="82" y="22"/>
                    <a:pt x="88" y="20"/>
                    <a:pt x="91" y="24"/>
                  </a:cubicBezTo>
                  <a:cubicBezTo>
                    <a:pt x="94" y="28"/>
                    <a:pt x="87" y="34"/>
                    <a:pt x="85" y="37"/>
                  </a:cubicBezTo>
                  <a:cubicBezTo>
                    <a:pt x="84" y="39"/>
                    <a:pt x="84" y="40"/>
                    <a:pt x="81" y="43"/>
                  </a:cubicBezTo>
                  <a:cubicBezTo>
                    <a:pt x="78" y="46"/>
                    <a:pt x="71" y="47"/>
                    <a:pt x="68" y="42"/>
                  </a:cubicBezTo>
                  <a:cubicBezTo>
                    <a:pt x="65" y="37"/>
                    <a:pt x="63" y="30"/>
                    <a:pt x="61" y="40"/>
                  </a:cubicBezTo>
                  <a:cubicBezTo>
                    <a:pt x="59" y="50"/>
                    <a:pt x="55" y="50"/>
                    <a:pt x="55" y="50"/>
                  </a:cubicBezTo>
                  <a:cubicBezTo>
                    <a:pt x="55" y="50"/>
                    <a:pt x="46" y="51"/>
                    <a:pt x="51" y="46"/>
                  </a:cubicBezTo>
                  <a:cubicBezTo>
                    <a:pt x="51" y="46"/>
                    <a:pt x="55" y="39"/>
                    <a:pt x="54" y="36"/>
                  </a:cubicBezTo>
                  <a:cubicBezTo>
                    <a:pt x="53" y="33"/>
                    <a:pt x="47" y="32"/>
                    <a:pt x="47" y="32"/>
                  </a:cubicBezTo>
                  <a:cubicBezTo>
                    <a:pt x="47" y="32"/>
                    <a:pt x="43" y="28"/>
                    <a:pt x="43" y="39"/>
                  </a:cubicBezTo>
                  <a:cubicBezTo>
                    <a:pt x="43" y="39"/>
                    <a:pt x="42" y="41"/>
                    <a:pt x="44" y="43"/>
                  </a:cubicBezTo>
                  <a:cubicBezTo>
                    <a:pt x="46" y="44"/>
                    <a:pt x="45" y="48"/>
                    <a:pt x="42" y="49"/>
                  </a:cubicBezTo>
                  <a:cubicBezTo>
                    <a:pt x="40" y="50"/>
                    <a:pt x="34" y="49"/>
                    <a:pt x="36" y="45"/>
                  </a:cubicBezTo>
                  <a:cubicBezTo>
                    <a:pt x="37" y="41"/>
                    <a:pt x="36" y="34"/>
                    <a:pt x="34" y="33"/>
                  </a:cubicBezTo>
                  <a:cubicBezTo>
                    <a:pt x="33" y="32"/>
                    <a:pt x="28" y="30"/>
                    <a:pt x="26" y="33"/>
                  </a:cubicBezTo>
                  <a:cubicBezTo>
                    <a:pt x="25" y="36"/>
                    <a:pt x="23" y="38"/>
                    <a:pt x="21" y="36"/>
                  </a:cubicBezTo>
                  <a:cubicBezTo>
                    <a:pt x="18" y="33"/>
                    <a:pt x="21" y="29"/>
                    <a:pt x="19" y="2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9" name="PA-任意多边形 81">
              <a:extLst>
                <a:ext uri="{FF2B5EF4-FFF2-40B4-BE49-F238E27FC236}">
                  <a16:creationId xmlns:a16="http://schemas.microsoft.com/office/drawing/2014/main" id="{823E577A-F3CE-490E-A0B5-2A2513B483B7}"/>
                </a:ext>
              </a:extLst>
            </p:cNvPr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1933576" y="1935163"/>
              <a:ext cx="138113" cy="152400"/>
            </a:xfrm>
            <a:custGeom>
              <a:avLst/>
              <a:gdLst>
                <a:gd name="T0" fmla="*/ 1 w 90"/>
                <a:gd name="T1" fmla="*/ 34 h 99"/>
                <a:gd name="T2" fmla="*/ 8 w 90"/>
                <a:gd name="T3" fmla="*/ 30 h 99"/>
                <a:gd name="T4" fmla="*/ 12 w 90"/>
                <a:gd name="T5" fmla="*/ 38 h 99"/>
                <a:gd name="T6" fmla="*/ 18 w 90"/>
                <a:gd name="T7" fmla="*/ 42 h 99"/>
                <a:gd name="T8" fmla="*/ 23 w 90"/>
                <a:gd name="T9" fmla="*/ 48 h 99"/>
                <a:gd name="T10" fmla="*/ 31 w 90"/>
                <a:gd name="T11" fmla="*/ 55 h 99"/>
                <a:gd name="T12" fmla="*/ 32 w 90"/>
                <a:gd name="T13" fmla="*/ 50 h 99"/>
                <a:gd name="T14" fmla="*/ 35 w 90"/>
                <a:gd name="T15" fmla="*/ 57 h 99"/>
                <a:gd name="T16" fmla="*/ 39 w 90"/>
                <a:gd name="T17" fmla="*/ 59 h 99"/>
                <a:gd name="T18" fmla="*/ 41 w 90"/>
                <a:gd name="T19" fmla="*/ 63 h 99"/>
                <a:gd name="T20" fmla="*/ 57 w 90"/>
                <a:gd name="T21" fmla="*/ 74 h 99"/>
                <a:gd name="T22" fmla="*/ 51 w 90"/>
                <a:gd name="T23" fmla="*/ 80 h 99"/>
                <a:gd name="T24" fmla="*/ 41 w 90"/>
                <a:gd name="T25" fmla="*/ 75 h 99"/>
                <a:gd name="T26" fmla="*/ 43 w 90"/>
                <a:gd name="T27" fmla="*/ 85 h 99"/>
                <a:gd name="T28" fmla="*/ 30 w 90"/>
                <a:gd name="T29" fmla="*/ 88 h 99"/>
                <a:gd name="T30" fmla="*/ 26 w 90"/>
                <a:gd name="T31" fmla="*/ 76 h 99"/>
                <a:gd name="T32" fmla="*/ 27 w 90"/>
                <a:gd name="T33" fmla="*/ 70 h 99"/>
                <a:gd name="T34" fmla="*/ 32 w 90"/>
                <a:gd name="T35" fmla="*/ 71 h 99"/>
                <a:gd name="T36" fmla="*/ 30 w 90"/>
                <a:gd name="T37" fmla="*/ 64 h 99"/>
                <a:gd name="T38" fmla="*/ 21 w 90"/>
                <a:gd name="T39" fmla="*/ 55 h 99"/>
                <a:gd name="T40" fmla="*/ 11 w 90"/>
                <a:gd name="T41" fmla="*/ 85 h 99"/>
                <a:gd name="T42" fmla="*/ 1 w 90"/>
                <a:gd name="T43" fmla="*/ 89 h 99"/>
                <a:gd name="T44" fmla="*/ 2 w 90"/>
                <a:gd name="T45" fmla="*/ 84 h 99"/>
                <a:gd name="T46" fmla="*/ 11 w 90"/>
                <a:gd name="T47" fmla="*/ 67 h 99"/>
                <a:gd name="T48" fmla="*/ 15 w 90"/>
                <a:gd name="T49" fmla="*/ 50 h 99"/>
                <a:gd name="T50" fmla="*/ 1 w 90"/>
                <a:gd name="T51" fmla="*/ 34 h 99"/>
                <a:gd name="T52" fmla="*/ 24 w 90"/>
                <a:gd name="T53" fmla="*/ 37 h 99"/>
                <a:gd name="T54" fmla="*/ 24 w 90"/>
                <a:gd name="T55" fmla="*/ 44 h 99"/>
                <a:gd name="T56" fmla="*/ 30 w 90"/>
                <a:gd name="T57" fmla="*/ 43 h 99"/>
                <a:gd name="T58" fmla="*/ 39 w 90"/>
                <a:gd name="T59" fmla="*/ 32 h 99"/>
                <a:gd name="T60" fmla="*/ 42 w 90"/>
                <a:gd name="T61" fmla="*/ 31 h 99"/>
                <a:gd name="T62" fmla="*/ 44 w 90"/>
                <a:gd name="T63" fmla="*/ 50 h 99"/>
                <a:gd name="T64" fmla="*/ 51 w 90"/>
                <a:gd name="T65" fmla="*/ 57 h 99"/>
                <a:gd name="T66" fmla="*/ 54 w 90"/>
                <a:gd name="T67" fmla="*/ 45 h 99"/>
                <a:gd name="T68" fmla="*/ 56 w 90"/>
                <a:gd name="T69" fmla="*/ 37 h 99"/>
                <a:gd name="T70" fmla="*/ 63 w 90"/>
                <a:gd name="T71" fmla="*/ 38 h 99"/>
                <a:gd name="T72" fmla="*/ 74 w 90"/>
                <a:gd name="T73" fmla="*/ 46 h 99"/>
                <a:gd name="T74" fmla="*/ 82 w 90"/>
                <a:gd name="T75" fmla="*/ 49 h 99"/>
                <a:gd name="T76" fmla="*/ 87 w 90"/>
                <a:gd name="T77" fmla="*/ 43 h 99"/>
                <a:gd name="T78" fmla="*/ 64 w 90"/>
                <a:gd name="T79" fmla="*/ 29 h 99"/>
                <a:gd name="T80" fmla="*/ 84 w 90"/>
                <a:gd name="T81" fmla="*/ 9 h 99"/>
                <a:gd name="T82" fmla="*/ 77 w 90"/>
                <a:gd name="T83" fmla="*/ 4 h 99"/>
                <a:gd name="T84" fmla="*/ 64 w 90"/>
                <a:gd name="T85" fmla="*/ 19 h 99"/>
                <a:gd name="T86" fmla="*/ 55 w 90"/>
                <a:gd name="T87" fmla="*/ 23 h 99"/>
                <a:gd name="T88" fmla="*/ 47 w 90"/>
                <a:gd name="T89" fmla="*/ 11 h 99"/>
                <a:gd name="T90" fmla="*/ 49 w 90"/>
                <a:gd name="T91" fmla="*/ 6 h 99"/>
                <a:gd name="T92" fmla="*/ 43 w 90"/>
                <a:gd name="T93" fmla="*/ 0 h 99"/>
                <a:gd name="T94" fmla="*/ 35 w 90"/>
                <a:gd name="T95" fmla="*/ 10 h 99"/>
                <a:gd name="T96" fmla="*/ 20 w 90"/>
                <a:gd name="T97" fmla="*/ 2 h 99"/>
                <a:gd name="T98" fmla="*/ 18 w 90"/>
                <a:gd name="T99" fmla="*/ 8 h 99"/>
                <a:gd name="T100" fmla="*/ 30 w 90"/>
                <a:gd name="T101" fmla="*/ 16 h 99"/>
                <a:gd name="T102" fmla="*/ 24 w 90"/>
                <a:gd name="T103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99">
                  <a:moveTo>
                    <a:pt x="1" y="34"/>
                  </a:moveTo>
                  <a:cubicBezTo>
                    <a:pt x="1" y="34"/>
                    <a:pt x="4" y="28"/>
                    <a:pt x="8" y="30"/>
                  </a:cubicBezTo>
                  <a:cubicBezTo>
                    <a:pt x="11" y="33"/>
                    <a:pt x="11" y="37"/>
                    <a:pt x="12" y="38"/>
                  </a:cubicBezTo>
                  <a:cubicBezTo>
                    <a:pt x="13" y="39"/>
                    <a:pt x="17" y="42"/>
                    <a:pt x="18" y="42"/>
                  </a:cubicBezTo>
                  <a:cubicBezTo>
                    <a:pt x="20" y="42"/>
                    <a:pt x="22" y="40"/>
                    <a:pt x="23" y="48"/>
                  </a:cubicBezTo>
                  <a:cubicBezTo>
                    <a:pt x="23" y="48"/>
                    <a:pt x="26" y="53"/>
                    <a:pt x="31" y="55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3" y="54"/>
                    <a:pt x="35" y="57"/>
                  </a:cubicBezTo>
                  <a:cubicBezTo>
                    <a:pt x="37" y="60"/>
                    <a:pt x="38" y="57"/>
                    <a:pt x="39" y="59"/>
                  </a:cubicBezTo>
                  <a:cubicBezTo>
                    <a:pt x="40" y="62"/>
                    <a:pt x="41" y="63"/>
                    <a:pt x="41" y="63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4"/>
                    <a:pt x="58" y="81"/>
                    <a:pt x="51" y="80"/>
                  </a:cubicBezTo>
                  <a:cubicBezTo>
                    <a:pt x="44" y="78"/>
                    <a:pt x="43" y="72"/>
                    <a:pt x="41" y="75"/>
                  </a:cubicBezTo>
                  <a:cubicBezTo>
                    <a:pt x="40" y="79"/>
                    <a:pt x="42" y="82"/>
                    <a:pt x="43" y="85"/>
                  </a:cubicBezTo>
                  <a:cubicBezTo>
                    <a:pt x="43" y="88"/>
                    <a:pt x="36" y="99"/>
                    <a:pt x="30" y="88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6" y="72"/>
                    <a:pt x="27" y="70"/>
                  </a:cubicBezTo>
                  <a:cubicBezTo>
                    <a:pt x="29" y="69"/>
                    <a:pt x="32" y="71"/>
                    <a:pt x="32" y="71"/>
                  </a:cubicBezTo>
                  <a:cubicBezTo>
                    <a:pt x="32" y="71"/>
                    <a:pt x="34" y="69"/>
                    <a:pt x="30" y="64"/>
                  </a:cubicBezTo>
                  <a:cubicBezTo>
                    <a:pt x="27" y="59"/>
                    <a:pt x="21" y="56"/>
                    <a:pt x="21" y="55"/>
                  </a:cubicBezTo>
                  <a:cubicBezTo>
                    <a:pt x="20" y="55"/>
                    <a:pt x="15" y="76"/>
                    <a:pt x="11" y="85"/>
                  </a:cubicBezTo>
                  <a:cubicBezTo>
                    <a:pt x="7" y="93"/>
                    <a:pt x="3" y="90"/>
                    <a:pt x="1" y="89"/>
                  </a:cubicBezTo>
                  <a:cubicBezTo>
                    <a:pt x="0" y="88"/>
                    <a:pt x="0" y="85"/>
                    <a:pt x="2" y="84"/>
                  </a:cubicBezTo>
                  <a:cubicBezTo>
                    <a:pt x="5" y="83"/>
                    <a:pt x="7" y="78"/>
                    <a:pt x="11" y="67"/>
                  </a:cubicBezTo>
                  <a:cubicBezTo>
                    <a:pt x="14" y="55"/>
                    <a:pt x="16" y="52"/>
                    <a:pt x="15" y="50"/>
                  </a:cubicBezTo>
                  <a:cubicBezTo>
                    <a:pt x="14" y="49"/>
                    <a:pt x="5" y="37"/>
                    <a:pt x="1" y="34"/>
                  </a:cubicBezTo>
                  <a:close/>
                  <a:moveTo>
                    <a:pt x="24" y="37"/>
                  </a:moveTo>
                  <a:cubicBezTo>
                    <a:pt x="22" y="42"/>
                    <a:pt x="24" y="44"/>
                    <a:pt x="24" y="44"/>
                  </a:cubicBezTo>
                  <a:cubicBezTo>
                    <a:pt x="24" y="44"/>
                    <a:pt x="26" y="43"/>
                    <a:pt x="30" y="43"/>
                  </a:cubicBezTo>
                  <a:cubicBezTo>
                    <a:pt x="34" y="43"/>
                    <a:pt x="37" y="38"/>
                    <a:pt x="39" y="32"/>
                  </a:cubicBezTo>
                  <a:cubicBezTo>
                    <a:pt x="40" y="26"/>
                    <a:pt x="41" y="30"/>
                    <a:pt x="42" y="31"/>
                  </a:cubicBezTo>
                  <a:cubicBezTo>
                    <a:pt x="42" y="32"/>
                    <a:pt x="43" y="48"/>
                    <a:pt x="44" y="50"/>
                  </a:cubicBezTo>
                  <a:cubicBezTo>
                    <a:pt x="45" y="53"/>
                    <a:pt x="46" y="58"/>
                    <a:pt x="51" y="57"/>
                  </a:cubicBezTo>
                  <a:cubicBezTo>
                    <a:pt x="56" y="56"/>
                    <a:pt x="55" y="50"/>
                    <a:pt x="54" y="45"/>
                  </a:cubicBezTo>
                  <a:cubicBezTo>
                    <a:pt x="52" y="39"/>
                    <a:pt x="54" y="38"/>
                    <a:pt x="56" y="37"/>
                  </a:cubicBezTo>
                  <a:cubicBezTo>
                    <a:pt x="58" y="36"/>
                    <a:pt x="61" y="36"/>
                    <a:pt x="63" y="38"/>
                  </a:cubicBezTo>
                  <a:cubicBezTo>
                    <a:pt x="66" y="39"/>
                    <a:pt x="73" y="45"/>
                    <a:pt x="74" y="46"/>
                  </a:cubicBezTo>
                  <a:cubicBezTo>
                    <a:pt x="75" y="46"/>
                    <a:pt x="78" y="49"/>
                    <a:pt x="82" y="49"/>
                  </a:cubicBezTo>
                  <a:cubicBezTo>
                    <a:pt x="90" y="49"/>
                    <a:pt x="87" y="43"/>
                    <a:pt x="87" y="43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2" y="27"/>
                    <a:pt x="83" y="15"/>
                    <a:pt x="84" y="9"/>
                  </a:cubicBezTo>
                  <a:cubicBezTo>
                    <a:pt x="85" y="3"/>
                    <a:pt x="82" y="1"/>
                    <a:pt x="77" y="4"/>
                  </a:cubicBezTo>
                  <a:cubicBezTo>
                    <a:pt x="72" y="8"/>
                    <a:pt x="70" y="12"/>
                    <a:pt x="64" y="19"/>
                  </a:cubicBezTo>
                  <a:cubicBezTo>
                    <a:pt x="58" y="27"/>
                    <a:pt x="55" y="23"/>
                    <a:pt x="55" y="23"/>
                  </a:cubicBezTo>
                  <a:cubicBezTo>
                    <a:pt x="46" y="18"/>
                    <a:pt x="47" y="11"/>
                    <a:pt x="47" y="11"/>
                  </a:cubicBezTo>
                  <a:cubicBezTo>
                    <a:pt x="47" y="11"/>
                    <a:pt x="47" y="11"/>
                    <a:pt x="49" y="6"/>
                  </a:cubicBezTo>
                  <a:cubicBezTo>
                    <a:pt x="51" y="1"/>
                    <a:pt x="48" y="0"/>
                    <a:pt x="43" y="0"/>
                  </a:cubicBezTo>
                  <a:cubicBezTo>
                    <a:pt x="40" y="1"/>
                    <a:pt x="35" y="10"/>
                    <a:pt x="35" y="10"/>
                  </a:cubicBezTo>
                  <a:cubicBezTo>
                    <a:pt x="26" y="3"/>
                    <a:pt x="20" y="2"/>
                    <a:pt x="20" y="2"/>
                  </a:cubicBezTo>
                  <a:cubicBezTo>
                    <a:pt x="11" y="3"/>
                    <a:pt x="16" y="9"/>
                    <a:pt x="18" y="8"/>
                  </a:cubicBezTo>
                  <a:cubicBezTo>
                    <a:pt x="21" y="8"/>
                    <a:pt x="30" y="16"/>
                    <a:pt x="30" y="16"/>
                  </a:cubicBezTo>
                  <a:cubicBezTo>
                    <a:pt x="32" y="25"/>
                    <a:pt x="27" y="33"/>
                    <a:pt x="24" y="37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0" name="PA-任意多边形 82">
              <a:extLst>
                <a:ext uri="{FF2B5EF4-FFF2-40B4-BE49-F238E27FC236}">
                  <a16:creationId xmlns:a16="http://schemas.microsoft.com/office/drawing/2014/main" id="{D4211BFA-838D-4101-AC8A-D8C342F2BB9F}"/>
                </a:ext>
              </a:extLst>
            </p:cNvPr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2097088" y="1790701"/>
              <a:ext cx="144463" cy="127000"/>
            </a:xfrm>
            <a:custGeom>
              <a:avLst/>
              <a:gdLst>
                <a:gd name="T0" fmla="*/ 37 w 94"/>
                <a:gd name="T1" fmla="*/ 17 h 83"/>
                <a:gd name="T2" fmla="*/ 38 w 94"/>
                <a:gd name="T3" fmla="*/ 8 h 83"/>
                <a:gd name="T4" fmla="*/ 27 w 94"/>
                <a:gd name="T5" fmla="*/ 1 h 83"/>
                <a:gd name="T6" fmla="*/ 28 w 94"/>
                <a:gd name="T7" fmla="*/ 14 h 83"/>
                <a:gd name="T8" fmla="*/ 19 w 94"/>
                <a:gd name="T9" fmla="*/ 38 h 83"/>
                <a:gd name="T10" fmla="*/ 14 w 94"/>
                <a:gd name="T11" fmla="*/ 31 h 83"/>
                <a:gd name="T12" fmla="*/ 2 w 94"/>
                <a:gd name="T13" fmla="*/ 66 h 83"/>
                <a:gd name="T14" fmla="*/ 24 w 94"/>
                <a:gd name="T15" fmla="*/ 43 h 83"/>
                <a:gd name="T16" fmla="*/ 41 w 94"/>
                <a:gd name="T17" fmla="*/ 43 h 83"/>
                <a:gd name="T18" fmla="*/ 35 w 94"/>
                <a:gd name="T19" fmla="*/ 65 h 83"/>
                <a:gd name="T20" fmla="*/ 32 w 94"/>
                <a:gd name="T21" fmla="*/ 59 h 83"/>
                <a:gd name="T22" fmla="*/ 48 w 94"/>
                <a:gd name="T23" fmla="*/ 79 h 83"/>
                <a:gd name="T24" fmla="*/ 56 w 94"/>
                <a:gd name="T25" fmla="*/ 79 h 83"/>
                <a:gd name="T26" fmla="*/ 83 w 94"/>
                <a:gd name="T27" fmla="*/ 81 h 83"/>
                <a:gd name="T28" fmla="*/ 68 w 94"/>
                <a:gd name="T29" fmla="*/ 72 h 83"/>
                <a:gd name="T30" fmla="*/ 74 w 94"/>
                <a:gd name="T31" fmla="*/ 65 h 83"/>
                <a:gd name="T32" fmla="*/ 48 w 94"/>
                <a:gd name="T33" fmla="*/ 45 h 83"/>
                <a:gd name="T34" fmla="*/ 49 w 94"/>
                <a:gd name="T35" fmla="*/ 34 h 83"/>
                <a:gd name="T36" fmla="*/ 40 w 94"/>
                <a:gd name="T37" fmla="*/ 31 h 83"/>
                <a:gd name="T38" fmla="*/ 53 w 94"/>
                <a:gd name="T39" fmla="*/ 17 h 83"/>
                <a:gd name="T40" fmla="*/ 63 w 94"/>
                <a:gd name="T41" fmla="*/ 25 h 83"/>
                <a:gd name="T42" fmla="*/ 63 w 94"/>
                <a:gd name="T43" fmla="*/ 8 h 83"/>
                <a:gd name="T44" fmla="*/ 27 w 94"/>
                <a:gd name="T45" fmla="*/ 39 h 83"/>
                <a:gd name="T46" fmla="*/ 37 w 94"/>
                <a:gd name="T47" fmla="*/ 38 h 83"/>
                <a:gd name="T48" fmla="*/ 50 w 94"/>
                <a:gd name="T49" fmla="*/ 60 h 83"/>
                <a:gd name="T50" fmla="*/ 52 w 94"/>
                <a:gd name="T51" fmla="*/ 64 h 83"/>
                <a:gd name="T52" fmla="*/ 51 w 94"/>
                <a:gd name="T53" fmla="*/ 76 h 83"/>
                <a:gd name="T54" fmla="*/ 47 w 94"/>
                <a:gd name="T55" fmla="*/ 54 h 83"/>
                <a:gd name="T56" fmla="*/ 63 w 94"/>
                <a:gd name="T57" fmla="*/ 46 h 83"/>
                <a:gd name="T58" fmla="*/ 61 w 94"/>
                <a:gd name="T59" fmla="*/ 66 h 83"/>
                <a:gd name="T60" fmla="*/ 61 w 94"/>
                <a:gd name="T61" fmla="*/ 56 h 83"/>
                <a:gd name="T62" fmla="*/ 50 w 94"/>
                <a:gd name="T6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83">
                  <a:moveTo>
                    <a:pt x="63" y="8"/>
                  </a:moveTo>
                  <a:cubicBezTo>
                    <a:pt x="51" y="9"/>
                    <a:pt x="37" y="17"/>
                    <a:pt x="37" y="17"/>
                  </a:cubicBezTo>
                  <a:cubicBezTo>
                    <a:pt x="37" y="17"/>
                    <a:pt x="34" y="12"/>
                    <a:pt x="35" y="11"/>
                  </a:cubicBezTo>
                  <a:cubicBezTo>
                    <a:pt x="35" y="10"/>
                    <a:pt x="36" y="10"/>
                    <a:pt x="38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39" y="0"/>
                    <a:pt x="27" y="1"/>
                    <a:pt x="27" y="1"/>
                  </a:cubicBezTo>
                  <a:cubicBezTo>
                    <a:pt x="15" y="8"/>
                    <a:pt x="5" y="5"/>
                    <a:pt x="5" y="5"/>
                  </a:cubicBezTo>
                  <a:cubicBezTo>
                    <a:pt x="10" y="20"/>
                    <a:pt x="26" y="14"/>
                    <a:pt x="28" y="14"/>
                  </a:cubicBezTo>
                  <a:cubicBezTo>
                    <a:pt x="30" y="14"/>
                    <a:pt x="31" y="20"/>
                    <a:pt x="31" y="22"/>
                  </a:cubicBezTo>
                  <a:cubicBezTo>
                    <a:pt x="30" y="24"/>
                    <a:pt x="24" y="28"/>
                    <a:pt x="19" y="38"/>
                  </a:cubicBezTo>
                  <a:cubicBezTo>
                    <a:pt x="13" y="47"/>
                    <a:pt x="16" y="36"/>
                    <a:pt x="16" y="36"/>
                  </a:cubicBezTo>
                  <a:cubicBezTo>
                    <a:pt x="21" y="27"/>
                    <a:pt x="14" y="31"/>
                    <a:pt x="14" y="31"/>
                  </a:cubicBezTo>
                  <a:cubicBezTo>
                    <a:pt x="6" y="39"/>
                    <a:pt x="1" y="53"/>
                    <a:pt x="1" y="59"/>
                  </a:cubicBezTo>
                  <a:cubicBezTo>
                    <a:pt x="0" y="66"/>
                    <a:pt x="2" y="66"/>
                    <a:pt x="2" y="66"/>
                  </a:cubicBezTo>
                  <a:cubicBezTo>
                    <a:pt x="6" y="68"/>
                    <a:pt x="11" y="67"/>
                    <a:pt x="11" y="67"/>
                  </a:cubicBezTo>
                  <a:cubicBezTo>
                    <a:pt x="10" y="66"/>
                    <a:pt x="24" y="43"/>
                    <a:pt x="24" y="43"/>
                  </a:cubicBezTo>
                  <a:cubicBezTo>
                    <a:pt x="27" y="49"/>
                    <a:pt x="35" y="52"/>
                    <a:pt x="37" y="51"/>
                  </a:cubicBezTo>
                  <a:cubicBezTo>
                    <a:pt x="38" y="51"/>
                    <a:pt x="41" y="43"/>
                    <a:pt x="41" y="4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5"/>
                    <a:pt x="35" y="65"/>
                    <a:pt x="35" y="65"/>
                  </a:cubicBezTo>
                  <a:cubicBezTo>
                    <a:pt x="34" y="65"/>
                    <a:pt x="34" y="62"/>
                    <a:pt x="34" y="62"/>
                  </a:cubicBezTo>
                  <a:cubicBezTo>
                    <a:pt x="34" y="58"/>
                    <a:pt x="32" y="59"/>
                    <a:pt x="32" y="59"/>
                  </a:cubicBezTo>
                  <a:cubicBezTo>
                    <a:pt x="30" y="67"/>
                    <a:pt x="33" y="71"/>
                    <a:pt x="33" y="71"/>
                  </a:cubicBezTo>
                  <a:cubicBezTo>
                    <a:pt x="33" y="71"/>
                    <a:pt x="47" y="77"/>
                    <a:pt x="48" y="79"/>
                  </a:cubicBezTo>
                  <a:cubicBezTo>
                    <a:pt x="50" y="81"/>
                    <a:pt x="53" y="83"/>
                    <a:pt x="55" y="82"/>
                  </a:cubicBezTo>
                  <a:cubicBezTo>
                    <a:pt x="57" y="81"/>
                    <a:pt x="56" y="79"/>
                    <a:pt x="56" y="79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8"/>
                    <a:pt x="73" y="82"/>
                    <a:pt x="83" y="81"/>
                  </a:cubicBezTo>
                  <a:cubicBezTo>
                    <a:pt x="94" y="79"/>
                    <a:pt x="88" y="68"/>
                    <a:pt x="84" y="70"/>
                  </a:cubicBezTo>
                  <a:cubicBezTo>
                    <a:pt x="79" y="72"/>
                    <a:pt x="72" y="73"/>
                    <a:pt x="68" y="72"/>
                  </a:cubicBezTo>
                  <a:cubicBezTo>
                    <a:pt x="65" y="71"/>
                    <a:pt x="68" y="68"/>
                    <a:pt x="69" y="68"/>
                  </a:cubicBezTo>
                  <a:cubicBezTo>
                    <a:pt x="69" y="68"/>
                    <a:pt x="71" y="69"/>
                    <a:pt x="74" y="65"/>
                  </a:cubicBezTo>
                  <a:cubicBezTo>
                    <a:pt x="78" y="62"/>
                    <a:pt x="74" y="40"/>
                    <a:pt x="74" y="40"/>
                  </a:cubicBezTo>
                  <a:cubicBezTo>
                    <a:pt x="63" y="32"/>
                    <a:pt x="48" y="45"/>
                    <a:pt x="48" y="45"/>
                  </a:cubicBezTo>
                  <a:cubicBezTo>
                    <a:pt x="48" y="45"/>
                    <a:pt x="43" y="37"/>
                    <a:pt x="42" y="36"/>
                  </a:cubicBezTo>
                  <a:cubicBezTo>
                    <a:pt x="42" y="35"/>
                    <a:pt x="43" y="31"/>
                    <a:pt x="49" y="34"/>
                  </a:cubicBezTo>
                  <a:cubicBezTo>
                    <a:pt x="55" y="36"/>
                    <a:pt x="60" y="36"/>
                    <a:pt x="56" y="31"/>
                  </a:cubicBezTo>
                  <a:cubicBezTo>
                    <a:pt x="51" y="27"/>
                    <a:pt x="40" y="31"/>
                    <a:pt x="40" y="31"/>
                  </a:cubicBezTo>
                  <a:cubicBezTo>
                    <a:pt x="40" y="31"/>
                    <a:pt x="36" y="27"/>
                    <a:pt x="38" y="26"/>
                  </a:cubicBezTo>
                  <a:cubicBezTo>
                    <a:pt x="40" y="24"/>
                    <a:pt x="42" y="20"/>
                    <a:pt x="53" y="17"/>
                  </a:cubicBezTo>
                  <a:cubicBezTo>
                    <a:pt x="64" y="15"/>
                    <a:pt x="62" y="21"/>
                    <a:pt x="62" y="22"/>
                  </a:cubicBezTo>
                  <a:cubicBezTo>
                    <a:pt x="61" y="24"/>
                    <a:pt x="63" y="25"/>
                    <a:pt x="63" y="25"/>
                  </a:cubicBezTo>
                  <a:cubicBezTo>
                    <a:pt x="70" y="23"/>
                    <a:pt x="74" y="17"/>
                    <a:pt x="75" y="15"/>
                  </a:cubicBezTo>
                  <a:cubicBezTo>
                    <a:pt x="75" y="13"/>
                    <a:pt x="75" y="7"/>
                    <a:pt x="63" y="8"/>
                  </a:cubicBezTo>
                  <a:close/>
                  <a:moveTo>
                    <a:pt x="36" y="45"/>
                  </a:moveTo>
                  <a:cubicBezTo>
                    <a:pt x="36" y="45"/>
                    <a:pt x="32" y="48"/>
                    <a:pt x="27" y="39"/>
                  </a:cubicBezTo>
                  <a:cubicBezTo>
                    <a:pt x="27" y="39"/>
                    <a:pt x="32" y="32"/>
                    <a:pt x="34" y="31"/>
                  </a:cubicBezTo>
                  <a:cubicBezTo>
                    <a:pt x="37" y="38"/>
                    <a:pt x="37" y="38"/>
                    <a:pt x="37" y="38"/>
                  </a:cubicBezTo>
                  <a:lnTo>
                    <a:pt x="36" y="45"/>
                  </a:lnTo>
                  <a:close/>
                  <a:moveTo>
                    <a:pt x="50" y="60"/>
                  </a:moveTo>
                  <a:cubicBezTo>
                    <a:pt x="50" y="60"/>
                    <a:pt x="47" y="65"/>
                    <a:pt x="47" y="66"/>
                  </a:cubicBezTo>
                  <a:cubicBezTo>
                    <a:pt x="48" y="67"/>
                    <a:pt x="52" y="64"/>
                    <a:pt x="52" y="64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46" y="62"/>
                    <a:pt x="47" y="54"/>
                  </a:cubicBezTo>
                  <a:lnTo>
                    <a:pt x="50" y="60"/>
                  </a:lnTo>
                  <a:close/>
                  <a:moveTo>
                    <a:pt x="63" y="46"/>
                  </a:moveTo>
                  <a:cubicBezTo>
                    <a:pt x="68" y="50"/>
                    <a:pt x="66" y="61"/>
                    <a:pt x="66" y="61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62" y="59"/>
                    <a:pt x="61" y="56"/>
                  </a:cubicBezTo>
                  <a:cubicBezTo>
                    <a:pt x="59" y="53"/>
                    <a:pt x="55" y="56"/>
                    <a:pt x="55" y="5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9" y="42"/>
                    <a:pt x="63" y="4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1" name="PA-任意多边形 83">
              <a:extLst>
                <a:ext uri="{FF2B5EF4-FFF2-40B4-BE49-F238E27FC236}">
                  <a16:creationId xmlns:a16="http://schemas.microsoft.com/office/drawing/2014/main" id="{52783D11-17E9-43DF-A5C5-7988F9368A3E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2276476" y="1733551"/>
              <a:ext cx="150813" cy="149225"/>
            </a:xfrm>
            <a:custGeom>
              <a:avLst/>
              <a:gdLst>
                <a:gd name="T0" fmla="*/ 5 w 98"/>
                <a:gd name="T1" fmla="*/ 15 h 97"/>
                <a:gd name="T2" fmla="*/ 14 w 98"/>
                <a:gd name="T3" fmla="*/ 15 h 97"/>
                <a:gd name="T4" fmla="*/ 48 w 98"/>
                <a:gd name="T5" fmla="*/ 3 h 97"/>
                <a:gd name="T6" fmla="*/ 68 w 98"/>
                <a:gd name="T7" fmla="*/ 1 h 97"/>
                <a:gd name="T8" fmla="*/ 78 w 98"/>
                <a:gd name="T9" fmla="*/ 8 h 97"/>
                <a:gd name="T10" fmla="*/ 63 w 98"/>
                <a:gd name="T11" fmla="*/ 25 h 97"/>
                <a:gd name="T12" fmla="*/ 67 w 98"/>
                <a:gd name="T13" fmla="*/ 35 h 97"/>
                <a:gd name="T14" fmla="*/ 86 w 98"/>
                <a:gd name="T15" fmla="*/ 31 h 97"/>
                <a:gd name="T16" fmla="*/ 93 w 98"/>
                <a:gd name="T17" fmla="*/ 44 h 97"/>
                <a:gd name="T18" fmla="*/ 83 w 98"/>
                <a:gd name="T19" fmla="*/ 43 h 97"/>
                <a:gd name="T20" fmla="*/ 73 w 98"/>
                <a:gd name="T21" fmla="*/ 46 h 97"/>
                <a:gd name="T22" fmla="*/ 71 w 98"/>
                <a:gd name="T23" fmla="*/ 80 h 97"/>
                <a:gd name="T24" fmla="*/ 52 w 98"/>
                <a:gd name="T25" fmla="*/ 84 h 97"/>
                <a:gd name="T26" fmla="*/ 43 w 98"/>
                <a:gd name="T27" fmla="*/ 62 h 97"/>
                <a:gd name="T28" fmla="*/ 57 w 98"/>
                <a:gd name="T29" fmla="*/ 73 h 97"/>
                <a:gd name="T30" fmla="*/ 63 w 98"/>
                <a:gd name="T31" fmla="*/ 47 h 97"/>
                <a:gd name="T32" fmla="*/ 33 w 98"/>
                <a:gd name="T33" fmla="*/ 60 h 97"/>
                <a:gd name="T34" fmla="*/ 22 w 98"/>
                <a:gd name="T35" fmla="*/ 50 h 97"/>
                <a:gd name="T36" fmla="*/ 27 w 98"/>
                <a:gd name="T37" fmla="*/ 46 h 97"/>
                <a:gd name="T38" fmla="*/ 52 w 98"/>
                <a:gd name="T39" fmla="*/ 40 h 97"/>
                <a:gd name="T40" fmla="*/ 53 w 98"/>
                <a:gd name="T41" fmla="*/ 32 h 97"/>
                <a:gd name="T42" fmla="*/ 53 w 98"/>
                <a:gd name="T43" fmla="*/ 24 h 97"/>
                <a:gd name="T44" fmla="*/ 60 w 98"/>
                <a:gd name="T45" fmla="*/ 12 h 97"/>
                <a:gd name="T46" fmla="*/ 46 w 98"/>
                <a:gd name="T47" fmla="*/ 14 h 97"/>
                <a:gd name="T48" fmla="*/ 20 w 98"/>
                <a:gd name="T49" fmla="*/ 27 h 97"/>
                <a:gd name="T50" fmla="*/ 12 w 98"/>
                <a:gd name="T51" fmla="*/ 28 h 97"/>
                <a:gd name="T52" fmla="*/ 5 w 98"/>
                <a:gd name="T53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97">
                  <a:moveTo>
                    <a:pt x="5" y="15"/>
                  </a:moveTo>
                  <a:cubicBezTo>
                    <a:pt x="5" y="15"/>
                    <a:pt x="7" y="18"/>
                    <a:pt x="14" y="15"/>
                  </a:cubicBezTo>
                  <a:cubicBezTo>
                    <a:pt x="20" y="13"/>
                    <a:pt x="42" y="4"/>
                    <a:pt x="48" y="3"/>
                  </a:cubicBezTo>
                  <a:cubicBezTo>
                    <a:pt x="54" y="2"/>
                    <a:pt x="64" y="2"/>
                    <a:pt x="68" y="1"/>
                  </a:cubicBezTo>
                  <a:cubicBezTo>
                    <a:pt x="71" y="0"/>
                    <a:pt x="77" y="5"/>
                    <a:pt x="78" y="8"/>
                  </a:cubicBezTo>
                  <a:cubicBezTo>
                    <a:pt x="78" y="12"/>
                    <a:pt x="63" y="25"/>
                    <a:pt x="63" y="25"/>
                  </a:cubicBezTo>
                  <a:cubicBezTo>
                    <a:pt x="63" y="25"/>
                    <a:pt x="60" y="29"/>
                    <a:pt x="67" y="35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98" y="36"/>
                    <a:pt x="93" y="44"/>
                  </a:cubicBezTo>
                  <a:cubicBezTo>
                    <a:pt x="93" y="44"/>
                    <a:pt x="86" y="43"/>
                    <a:pt x="83" y="43"/>
                  </a:cubicBezTo>
                  <a:cubicBezTo>
                    <a:pt x="80" y="44"/>
                    <a:pt x="73" y="46"/>
                    <a:pt x="73" y="46"/>
                  </a:cubicBezTo>
                  <a:cubicBezTo>
                    <a:pt x="73" y="46"/>
                    <a:pt x="74" y="69"/>
                    <a:pt x="71" y="80"/>
                  </a:cubicBezTo>
                  <a:cubicBezTo>
                    <a:pt x="67" y="91"/>
                    <a:pt x="74" y="97"/>
                    <a:pt x="52" y="84"/>
                  </a:cubicBezTo>
                  <a:cubicBezTo>
                    <a:pt x="52" y="84"/>
                    <a:pt x="44" y="74"/>
                    <a:pt x="43" y="62"/>
                  </a:cubicBezTo>
                  <a:cubicBezTo>
                    <a:pt x="43" y="62"/>
                    <a:pt x="47" y="75"/>
                    <a:pt x="57" y="73"/>
                  </a:cubicBezTo>
                  <a:cubicBezTo>
                    <a:pt x="66" y="71"/>
                    <a:pt x="63" y="47"/>
                    <a:pt x="63" y="47"/>
                  </a:cubicBezTo>
                  <a:cubicBezTo>
                    <a:pt x="63" y="47"/>
                    <a:pt x="36" y="57"/>
                    <a:pt x="33" y="60"/>
                  </a:cubicBezTo>
                  <a:cubicBezTo>
                    <a:pt x="33" y="60"/>
                    <a:pt x="26" y="62"/>
                    <a:pt x="22" y="50"/>
                  </a:cubicBezTo>
                  <a:cubicBezTo>
                    <a:pt x="22" y="50"/>
                    <a:pt x="25" y="40"/>
                    <a:pt x="27" y="46"/>
                  </a:cubicBezTo>
                  <a:cubicBezTo>
                    <a:pt x="27" y="46"/>
                    <a:pt x="28" y="51"/>
                    <a:pt x="52" y="40"/>
                  </a:cubicBezTo>
                  <a:cubicBezTo>
                    <a:pt x="52" y="40"/>
                    <a:pt x="64" y="39"/>
                    <a:pt x="53" y="32"/>
                  </a:cubicBezTo>
                  <a:cubicBezTo>
                    <a:pt x="46" y="28"/>
                    <a:pt x="53" y="25"/>
                    <a:pt x="53" y="24"/>
                  </a:cubicBezTo>
                  <a:cubicBezTo>
                    <a:pt x="53" y="22"/>
                    <a:pt x="61" y="13"/>
                    <a:pt x="60" y="12"/>
                  </a:cubicBezTo>
                  <a:cubicBezTo>
                    <a:pt x="60" y="11"/>
                    <a:pt x="50" y="12"/>
                    <a:pt x="46" y="14"/>
                  </a:cubicBezTo>
                  <a:cubicBezTo>
                    <a:pt x="41" y="16"/>
                    <a:pt x="21" y="25"/>
                    <a:pt x="20" y="27"/>
                  </a:cubicBezTo>
                  <a:cubicBezTo>
                    <a:pt x="19" y="29"/>
                    <a:pt x="16" y="29"/>
                    <a:pt x="12" y="28"/>
                  </a:cubicBezTo>
                  <a:cubicBezTo>
                    <a:pt x="8" y="27"/>
                    <a:pt x="0" y="23"/>
                    <a:pt x="5" y="15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2" name="PA-任意多边形 84">
              <a:extLst>
                <a:ext uri="{FF2B5EF4-FFF2-40B4-BE49-F238E27FC236}">
                  <a16:creationId xmlns:a16="http://schemas.microsoft.com/office/drawing/2014/main" id="{66B386CC-A6F3-4F34-8AE5-5C5CC19D254F}"/>
                </a:ext>
              </a:extLst>
            </p:cNvPr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2493963" y="1731963"/>
              <a:ext cx="157163" cy="165100"/>
            </a:xfrm>
            <a:custGeom>
              <a:avLst/>
              <a:gdLst>
                <a:gd name="T0" fmla="*/ 50 w 102"/>
                <a:gd name="T1" fmla="*/ 7 h 107"/>
                <a:gd name="T2" fmla="*/ 56 w 102"/>
                <a:gd name="T3" fmla="*/ 8 h 107"/>
                <a:gd name="T4" fmla="*/ 47 w 102"/>
                <a:gd name="T5" fmla="*/ 20 h 107"/>
                <a:gd name="T6" fmla="*/ 22 w 102"/>
                <a:gd name="T7" fmla="*/ 18 h 107"/>
                <a:gd name="T8" fmla="*/ 15 w 102"/>
                <a:gd name="T9" fmla="*/ 12 h 107"/>
                <a:gd name="T10" fmla="*/ 50 w 102"/>
                <a:gd name="T11" fmla="*/ 7 h 107"/>
                <a:gd name="T12" fmla="*/ 1 w 102"/>
                <a:gd name="T13" fmla="*/ 42 h 107"/>
                <a:gd name="T14" fmla="*/ 6 w 102"/>
                <a:gd name="T15" fmla="*/ 44 h 107"/>
                <a:gd name="T16" fmla="*/ 13 w 102"/>
                <a:gd name="T17" fmla="*/ 42 h 107"/>
                <a:gd name="T18" fmla="*/ 32 w 102"/>
                <a:gd name="T19" fmla="*/ 40 h 107"/>
                <a:gd name="T20" fmla="*/ 35 w 102"/>
                <a:gd name="T21" fmla="*/ 45 h 107"/>
                <a:gd name="T22" fmla="*/ 33 w 102"/>
                <a:gd name="T23" fmla="*/ 49 h 107"/>
                <a:gd name="T24" fmla="*/ 25 w 102"/>
                <a:gd name="T25" fmla="*/ 54 h 107"/>
                <a:gd name="T26" fmla="*/ 24 w 102"/>
                <a:gd name="T27" fmla="*/ 53 h 107"/>
                <a:gd name="T28" fmla="*/ 27 w 102"/>
                <a:gd name="T29" fmla="*/ 51 h 107"/>
                <a:gd name="T30" fmla="*/ 29 w 102"/>
                <a:gd name="T31" fmla="*/ 46 h 107"/>
                <a:gd name="T32" fmla="*/ 23 w 102"/>
                <a:gd name="T33" fmla="*/ 45 h 107"/>
                <a:gd name="T34" fmla="*/ 8 w 102"/>
                <a:gd name="T35" fmla="*/ 56 h 107"/>
                <a:gd name="T36" fmla="*/ 6 w 102"/>
                <a:gd name="T37" fmla="*/ 64 h 107"/>
                <a:gd name="T38" fmla="*/ 23 w 102"/>
                <a:gd name="T39" fmla="*/ 63 h 107"/>
                <a:gd name="T40" fmla="*/ 27 w 102"/>
                <a:gd name="T41" fmla="*/ 65 h 107"/>
                <a:gd name="T42" fmla="*/ 26 w 102"/>
                <a:gd name="T43" fmla="*/ 74 h 107"/>
                <a:gd name="T44" fmla="*/ 35 w 102"/>
                <a:gd name="T45" fmla="*/ 73 h 107"/>
                <a:gd name="T46" fmla="*/ 40 w 102"/>
                <a:gd name="T47" fmla="*/ 57 h 107"/>
                <a:gd name="T48" fmla="*/ 51 w 102"/>
                <a:gd name="T49" fmla="*/ 47 h 107"/>
                <a:gd name="T50" fmla="*/ 47 w 102"/>
                <a:gd name="T51" fmla="*/ 45 h 107"/>
                <a:gd name="T52" fmla="*/ 44 w 102"/>
                <a:gd name="T53" fmla="*/ 44 h 107"/>
                <a:gd name="T54" fmla="*/ 52 w 102"/>
                <a:gd name="T55" fmla="*/ 41 h 107"/>
                <a:gd name="T56" fmla="*/ 60 w 102"/>
                <a:gd name="T57" fmla="*/ 49 h 107"/>
                <a:gd name="T58" fmla="*/ 60 w 102"/>
                <a:gd name="T59" fmla="*/ 55 h 107"/>
                <a:gd name="T60" fmla="*/ 52 w 102"/>
                <a:gd name="T61" fmla="*/ 56 h 107"/>
                <a:gd name="T62" fmla="*/ 50 w 102"/>
                <a:gd name="T63" fmla="*/ 64 h 107"/>
                <a:gd name="T64" fmla="*/ 60 w 102"/>
                <a:gd name="T65" fmla="*/ 67 h 107"/>
                <a:gd name="T66" fmla="*/ 66 w 102"/>
                <a:gd name="T67" fmla="*/ 66 h 107"/>
                <a:gd name="T68" fmla="*/ 59 w 102"/>
                <a:gd name="T69" fmla="*/ 99 h 107"/>
                <a:gd name="T70" fmla="*/ 66 w 102"/>
                <a:gd name="T71" fmla="*/ 107 h 107"/>
                <a:gd name="T72" fmla="*/ 75 w 102"/>
                <a:gd name="T73" fmla="*/ 65 h 107"/>
                <a:gd name="T74" fmla="*/ 85 w 102"/>
                <a:gd name="T75" fmla="*/ 63 h 107"/>
                <a:gd name="T76" fmla="*/ 98 w 102"/>
                <a:gd name="T77" fmla="*/ 63 h 107"/>
                <a:gd name="T78" fmla="*/ 92 w 102"/>
                <a:gd name="T79" fmla="*/ 53 h 107"/>
                <a:gd name="T80" fmla="*/ 77 w 102"/>
                <a:gd name="T81" fmla="*/ 52 h 107"/>
                <a:gd name="T82" fmla="*/ 84 w 102"/>
                <a:gd name="T83" fmla="*/ 28 h 107"/>
                <a:gd name="T84" fmla="*/ 86 w 102"/>
                <a:gd name="T85" fmla="*/ 15 h 107"/>
                <a:gd name="T86" fmla="*/ 78 w 102"/>
                <a:gd name="T87" fmla="*/ 6 h 107"/>
                <a:gd name="T88" fmla="*/ 78 w 102"/>
                <a:gd name="T89" fmla="*/ 15 h 107"/>
                <a:gd name="T90" fmla="*/ 75 w 102"/>
                <a:gd name="T91" fmla="*/ 32 h 107"/>
                <a:gd name="T92" fmla="*/ 66 w 102"/>
                <a:gd name="T93" fmla="*/ 25 h 107"/>
                <a:gd name="T94" fmla="*/ 62 w 102"/>
                <a:gd name="T95" fmla="*/ 27 h 107"/>
                <a:gd name="T96" fmla="*/ 72 w 102"/>
                <a:gd name="T97" fmla="*/ 40 h 107"/>
                <a:gd name="T98" fmla="*/ 70 w 102"/>
                <a:gd name="T99" fmla="*/ 51 h 107"/>
                <a:gd name="T100" fmla="*/ 68 w 102"/>
                <a:gd name="T101" fmla="*/ 50 h 107"/>
                <a:gd name="T102" fmla="*/ 61 w 102"/>
                <a:gd name="T103" fmla="*/ 42 h 107"/>
                <a:gd name="T104" fmla="*/ 49 w 102"/>
                <a:gd name="T105" fmla="*/ 30 h 107"/>
                <a:gd name="T106" fmla="*/ 43 w 102"/>
                <a:gd name="T107" fmla="*/ 25 h 107"/>
                <a:gd name="T108" fmla="*/ 38 w 102"/>
                <a:gd name="T109" fmla="*/ 33 h 107"/>
                <a:gd name="T110" fmla="*/ 24 w 102"/>
                <a:gd name="T111" fmla="*/ 36 h 107"/>
                <a:gd name="T112" fmla="*/ 10 w 102"/>
                <a:gd name="T113" fmla="*/ 37 h 107"/>
                <a:gd name="T114" fmla="*/ 0 w 102"/>
                <a:gd name="T115" fmla="*/ 34 h 107"/>
                <a:gd name="T116" fmla="*/ 1 w 102"/>
                <a:gd name="T117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" h="107">
                  <a:moveTo>
                    <a:pt x="50" y="7"/>
                  </a:moveTo>
                  <a:cubicBezTo>
                    <a:pt x="50" y="7"/>
                    <a:pt x="55" y="0"/>
                    <a:pt x="56" y="8"/>
                  </a:cubicBezTo>
                  <a:cubicBezTo>
                    <a:pt x="57" y="16"/>
                    <a:pt x="51" y="19"/>
                    <a:pt x="47" y="20"/>
                  </a:cubicBezTo>
                  <a:cubicBezTo>
                    <a:pt x="42" y="20"/>
                    <a:pt x="27" y="19"/>
                    <a:pt x="22" y="18"/>
                  </a:cubicBezTo>
                  <a:cubicBezTo>
                    <a:pt x="17" y="17"/>
                    <a:pt x="16" y="14"/>
                    <a:pt x="15" y="12"/>
                  </a:cubicBezTo>
                  <a:cubicBezTo>
                    <a:pt x="15" y="12"/>
                    <a:pt x="42" y="14"/>
                    <a:pt x="50" y="7"/>
                  </a:cubicBezTo>
                  <a:close/>
                  <a:moveTo>
                    <a:pt x="1" y="42"/>
                  </a:moveTo>
                  <a:cubicBezTo>
                    <a:pt x="2" y="45"/>
                    <a:pt x="5" y="45"/>
                    <a:pt x="6" y="44"/>
                  </a:cubicBezTo>
                  <a:cubicBezTo>
                    <a:pt x="7" y="44"/>
                    <a:pt x="7" y="44"/>
                    <a:pt x="13" y="42"/>
                  </a:cubicBezTo>
                  <a:cubicBezTo>
                    <a:pt x="19" y="39"/>
                    <a:pt x="27" y="41"/>
                    <a:pt x="32" y="40"/>
                  </a:cubicBezTo>
                  <a:cubicBezTo>
                    <a:pt x="37" y="39"/>
                    <a:pt x="35" y="43"/>
                    <a:pt x="35" y="45"/>
                  </a:cubicBezTo>
                  <a:cubicBezTo>
                    <a:pt x="35" y="46"/>
                    <a:pt x="33" y="49"/>
                    <a:pt x="33" y="49"/>
                  </a:cubicBezTo>
                  <a:cubicBezTo>
                    <a:pt x="33" y="49"/>
                    <a:pt x="30" y="53"/>
                    <a:pt x="25" y="54"/>
                  </a:cubicBezTo>
                  <a:cubicBezTo>
                    <a:pt x="20" y="56"/>
                    <a:pt x="24" y="53"/>
                    <a:pt x="24" y="53"/>
                  </a:cubicBezTo>
                  <a:cubicBezTo>
                    <a:pt x="24" y="53"/>
                    <a:pt x="27" y="51"/>
                    <a:pt x="27" y="51"/>
                  </a:cubicBezTo>
                  <a:cubicBezTo>
                    <a:pt x="28" y="51"/>
                    <a:pt x="32" y="49"/>
                    <a:pt x="29" y="46"/>
                  </a:cubicBezTo>
                  <a:cubicBezTo>
                    <a:pt x="27" y="43"/>
                    <a:pt x="23" y="45"/>
                    <a:pt x="23" y="45"/>
                  </a:cubicBezTo>
                  <a:cubicBezTo>
                    <a:pt x="23" y="45"/>
                    <a:pt x="9" y="55"/>
                    <a:pt x="8" y="56"/>
                  </a:cubicBezTo>
                  <a:cubicBezTo>
                    <a:pt x="6" y="57"/>
                    <a:pt x="2" y="58"/>
                    <a:pt x="6" y="64"/>
                  </a:cubicBezTo>
                  <a:cubicBezTo>
                    <a:pt x="10" y="70"/>
                    <a:pt x="17" y="65"/>
                    <a:pt x="23" y="63"/>
                  </a:cubicBezTo>
                  <a:cubicBezTo>
                    <a:pt x="29" y="60"/>
                    <a:pt x="27" y="65"/>
                    <a:pt x="27" y="65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30" y="89"/>
                    <a:pt x="35" y="73"/>
                    <a:pt x="35" y="73"/>
                  </a:cubicBezTo>
                  <a:cubicBezTo>
                    <a:pt x="35" y="73"/>
                    <a:pt x="39" y="57"/>
                    <a:pt x="40" y="57"/>
                  </a:cubicBezTo>
                  <a:cubicBezTo>
                    <a:pt x="41" y="56"/>
                    <a:pt x="50" y="51"/>
                    <a:pt x="51" y="47"/>
                  </a:cubicBezTo>
                  <a:cubicBezTo>
                    <a:pt x="52" y="42"/>
                    <a:pt x="47" y="45"/>
                    <a:pt x="47" y="45"/>
                  </a:cubicBezTo>
                  <a:cubicBezTo>
                    <a:pt x="45" y="46"/>
                    <a:pt x="44" y="44"/>
                    <a:pt x="44" y="44"/>
                  </a:cubicBezTo>
                  <a:cubicBezTo>
                    <a:pt x="47" y="36"/>
                    <a:pt x="50" y="40"/>
                    <a:pt x="52" y="41"/>
                  </a:cubicBezTo>
                  <a:cubicBezTo>
                    <a:pt x="53" y="42"/>
                    <a:pt x="57" y="47"/>
                    <a:pt x="60" y="49"/>
                  </a:cubicBezTo>
                  <a:cubicBezTo>
                    <a:pt x="62" y="51"/>
                    <a:pt x="64" y="54"/>
                    <a:pt x="60" y="55"/>
                  </a:cubicBezTo>
                  <a:cubicBezTo>
                    <a:pt x="57" y="57"/>
                    <a:pt x="52" y="56"/>
                    <a:pt x="52" y="56"/>
                  </a:cubicBezTo>
                  <a:cubicBezTo>
                    <a:pt x="43" y="53"/>
                    <a:pt x="48" y="61"/>
                    <a:pt x="50" y="64"/>
                  </a:cubicBezTo>
                  <a:cubicBezTo>
                    <a:pt x="52" y="67"/>
                    <a:pt x="59" y="68"/>
                    <a:pt x="60" y="67"/>
                  </a:cubicBezTo>
                  <a:cubicBezTo>
                    <a:pt x="62" y="65"/>
                    <a:pt x="66" y="66"/>
                    <a:pt x="66" y="66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7"/>
                    <a:pt x="66" y="107"/>
                    <a:pt x="66" y="107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61"/>
                    <a:pt x="82" y="62"/>
                    <a:pt x="85" y="63"/>
                  </a:cubicBezTo>
                  <a:cubicBezTo>
                    <a:pt x="88" y="63"/>
                    <a:pt x="93" y="64"/>
                    <a:pt x="98" y="63"/>
                  </a:cubicBezTo>
                  <a:cubicBezTo>
                    <a:pt x="102" y="62"/>
                    <a:pt x="97" y="55"/>
                    <a:pt x="92" y="53"/>
                  </a:cubicBezTo>
                  <a:cubicBezTo>
                    <a:pt x="88" y="52"/>
                    <a:pt x="77" y="52"/>
                    <a:pt x="77" y="52"/>
                  </a:cubicBezTo>
                  <a:cubicBezTo>
                    <a:pt x="77" y="49"/>
                    <a:pt x="83" y="30"/>
                    <a:pt x="84" y="28"/>
                  </a:cubicBezTo>
                  <a:cubicBezTo>
                    <a:pt x="85" y="27"/>
                    <a:pt x="88" y="19"/>
                    <a:pt x="86" y="15"/>
                  </a:cubicBezTo>
                  <a:cubicBezTo>
                    <a:pt x="84" y="10"/>
                    <a:pt x="78" y="6"/>
                    <a:pt x="78" y="6"/>
                  </a:cubicBezTo>
                  <a:cubicBezTo>
                    <a:pt x="78" y="6"/>
                    <a:pt x="78" y="12"/>
                    <a:pt x="78" y="15"/>
                  </a:cubicBezTo>
                  <a:cubicBezTo>
                    <a:pt x="79" y="18"/>
                    <a:pt x="77" y="32"/>
                    <a:pt x="75" y="32"/>
                  </a:cubicBezTo>
                  <a:cubicBezTo>
                    <a:pt x="74" y="32"/>
                    <a:pt x="69" y="26"/>
                    <a:pt x="66" y="25"/>
                  </a:cubicBezTo>
                  <a:cubicBezTo>
                    <a:pt x="64" y="24"/>
                    <a:pt x="61" y="24"/>
                    <a:pt x="62" y="27"/>
                  </a:cubicBezTo>
                  <a:cubicBezTo>
                    <a:pt x="62" y="29"/>
                    <a:pt x="72" y="40"/>
                    <a:pt x="72" y="4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68" y="51"/>
                    <a:pt x="68" y="50"/>
                  </a:cubicBezTo>
                  <a:cubicBezTo>
                    <a:pt x="68" y="48"/>
                    <a:pt x="62" y="43"/>
                    <a:pt x="61" y="42"/>
                  </a:cubicBezTo>
                  <a:cubicBezTo>
                    <a:pt x="59" y="42"/>
                    <a:pt x="51" y="34"/>
                    <a:pt x="49" y="30"/>
                  </a:cubicBezTo>
                  <a:cubicBezTo>
                    <a:pt x="47" y="26"/>
                    <a:pt x="43" y="25"/>
                    <a:pt x="43" y="25"/>
                  </a:cubicBezTo>
                  <a:cubicBezTo>
                    <a:pt x="43" y="25"/>
                    <a:pt x="42" y="30"/>
                    <a:pt x="38" y="33"/>
                  </a:cubicBezTo>
                  <a:cubicBezTo>
                    <a:pt x="35" y="37"/>
                    <a:pt x="27" y="36"/>
                    <a:pt x="24" y="36"/>
                  </a:cubicBezTo>
                  <a:cubicBezTo>
                    <a:pt x="20" y="36"/>
                    <a:pt x="14" y="37"/>
                    <a:pt x="10" y="37"/>
                  </a:cubicBezTo>
                  <a:cubicBezTo>
                    <a:pt x="6" y="37"/>
                    <a:pt x="0" y="34"/>
                    <a:pt x="0" y="34"/>
                  </a:cubicBezTo>
                  <a:cubicBezTo>
                    <a:pt x="0" y="34"/>
                    <a:pt x="0" y="40"/>
                    <a:pt x="1" y="42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3" name="PA-任意多边形 85">
              <a:extLst>
                <a:ext uri="{FF2B5EF4-FFF2-40B4-BE49-F238E27FC236}">
                  <a16:creationId xmlns:a16="http://schemas.microsoft.com/office/drawing/2014/main" id="{7FCC9AF0-12DE-46A6-B3D7-AAB73230FEA1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2687638" y="1824038"/>
              <a:ext cx="130175" cy="106363"/>
            </a:xfrm>
            <a:custGeom>
              <a:avLst/>
              <a:gdLst>
                <a:gd name="T0" fmla="*/ 22 w 85"/>
                <a:gd name="T1" fmla="*/ 0 h 69"/>
                <a:gd name="T2" fmla="*/ 35 w 85"/>
                <a:gd name="T3" fmla="*/ 10 h 69"/>
                <a:gd name="T4" fmla="*/ 47 w 85"/>
                <a:gd name="T5" fmla="*/ 16 h 69"/>
                <a:gd name="T6" fmla="*/ 60 w 85"/>
                <a:gd name="T7" fmla="*/ 16 h 69"/>
                <a:gd name="T8" fmla="*/ 80 w 85"/>
                <a:gd name="T9" fmla="*/ 14 h 69"/>
                <a:gd name="T10" fmla="*/ 77 w 85"/>
                <a:gd name="T11" fmla="*/ 19 h 69"/>
                <a:gd name="T12" fmla="*/ 66 w 85"/>
                <a:gd name="T13" fmla="*/ 22 h 69"/>
                <a:gd name="T14" fmla="*/ 68 w 85"/>
                <a:gd name="T15" fmla="*/ 26 h 69"/>
                <a:gd name="T16" fmla="*/ 57 w 85"/>
                <a:gd name="T17" fmla="*/ 26 h 69"/>
                <a:gd name="T18" fmla="*/ 50 w 85"/>
                <a:gd name="T19" fmla="*/ 31 h 69"/>
                <a:gd name="T20" fmla="*/ 53 w 85"/>
                <a:gd name="T21" fmla="*/ 37 h 69"/>
                <a:gd name="T22" fmla="*/ 51 w 85"/>
                <a:gd name="T23" fmla="*/ 42 h 69"/>
                <a:gd name="T24" fmla="*/ 37 w 85"/>
                <a:gd name="T25" fmla="*/ 43 h 69"/>
                <a:gd name="T26" fmla="*/ 12 w 85"/>
                <a:gd name="T27" fmla="*/ 69 h 69"/>
                <a:gd name="T28" fmla="*/ 6 w 85"/>
                <a:gd name="T29" fmla="*/ 65 h 69"/>
                <a:gd name="T30" fmla="*/ 9 w 85"/>
                <a:gd name="T31" fmla="*/ 46 h 69"/>
                <a:gd name="T32" fmla="*/ 11 w 85"/>
                <a:gd name="T33" fmla="*/ 34 h 69"/>
                <a:gd name="T34" fmla="*/ 38 w 85"/>
                <a:gd name="T35" fmla="*/ 31 h 69"/>
                <a:gd name="T36" fmla="*/ 49 w 85"/>
                <a:gd name="T37" fmla="*/ 23 h 69"/>
                <a:gd name="T38" fmla="*/ 37 w 85"/>
                <a:gd name="T39" fmla="*/ 16 h 69"/>
                <a:gd name="T40" fmla="*/ 22 w 85"/>
                <a:gd name="T4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69">
                  <a:moveTo>
                    <a:pt x="22" y="0"/>
                  </a:moveTo>
                  <a:cubicBezTo>
                    <a:pt x="22" y="0"/>
                    <a:pt x="30" y="8"/>
                    <a:pt x="35" y="10"/>
                  </a:cubicBezTo>
                  <a:cubicBezTo>
                    <a:pt x="41" y="12"/>
                    <a:pt x="44" y="13"/>
                    <a:pt x="47" y="16"/>
                  </a:cubicBezTo>
                  <a:cubicBezTo>
                    <a:pt x="51" y="18"/>
                    <a:pt x="53" y="19"/>
                    <a:pt x="60" y="16"/>
                  </a:cubicBezTo>
                  <a:cubicBezTo>
                    <a:pt x="67" y="14"/>
                    <a:pt x="75" y="10"/>
                    <a:pt x="80" y="14"/>
                  </a:cubicBezTo>
                  <a:cubicBezTo>
                    <a:pt x="85" y="19"/>
                    <a:pt x="80" y="21"/>
                    <a:pt x="77" y="19"/>
                  </a:cubicBezTo>
                  <a:cubicBezTo>
                    <a:pt x="74" y="17"/>
                    <a:pt x="67" y="20"/>
                    <a:pt x="66" y="22"/>
                  </a:cubicBezTo>
                  <a:cubicBezTo>
                    <a:pt x="64" y="25"/>
                    <a:pt x="70" y="26"/>
                    <a:pt x="68" y="26"/>
                  </a:cubicBezTo>
                  <a:cubicBezTo>
                    <a:pt x="66" y="26"/>
                    <a:pt x="61" y="26"/>
                    <a:pt x="57" y="26"/>
                  </a:cubicBezTo>
                  <a:cubicBezTo>
                    <a:pt x="53" y="26"/>
                    <a:pt x="50" y="31"/>
                    <a:pt x="50" y="31"/>
                  </a:cubicBezTo>
                  <a:cubicBezTo>
                    <a:pt x="50" y="31"/>
                    <a:pt x="55" y="35"/>
                    <a:pt x="53" y="37"/>
                  </a:cubicBezTo>
                  <a:cubicBezTo>
                    <a:pt x="52" y="39"/>
                    <a:pt x="51" y="42"/>
                    <a:pt x="51" y="42"/>
                  </a:cubicBezTo>
                  <a:cubicBezTo>
                    <a:pt x="51" y="42"/>
                    <a:pt x="41" y="40"/>
                    <a:pt x="37" y="43"/>
                  </a:cubicBezTo>
                  <a:cubicBezTo>
                    <a:pt x="33" y="45"/>
                    <a:pt x="12" y="69"/>
                    <a:pt x="12" y="69"/>
                  </a:cubicBezTo>
                  <a:cubicBezTo>
                    <a:pt x="12" y="69"/>
                    <a:pt x="7" y="69"/>
                    <a:pt x="6" y="65"/>
                  </a:cubicBezTo>
                  <a:cubicBezTo>
                    <a:pt x="5" y="60"/>
                    <a:pt x="9" y="46"/>
                    <a:pt x="9" y="46"/>
                  </a:cubicBezTo>
                  <a:cubicBezTo>
                    <a:pt x="9" y="46"/>
                    <a:pt x="0" y="37"/>
                    <a:pt x="11" y="34"/>
                  </a:cubicBezTo>
                  <a:cubicBezTo>
                    <a:pt x="11" y="34"/>
                    <a:pt x="36" y="32"/>
                    <a:pt x="38" y="31"/>
                  </a:cubicBezTo>
                  <a:cubicBezTo>
                    <a:pt x="40" y="31"/>
                    <a:pt x="49" y="24"/>
                    <a:pt x="49" y="23"/>
                  </a:cubicBezTo>
                  <a:cubicBezTo>
                    <a:pt x="49" y="23"/>
                    <a:pt x="44" y="17"/>
                    <a:pt x="37" y="16"/>
                  </a:cubicBezTo>
                  <a:cubicBezTo>
                    <a:pt x="30" y="15"/>
                    <a:pt x="24" y="9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4" name="PA-任意多边形 86">
              <a:extLst>
                <a:ext uri="{FF2B5EF4-FFF2-40B4-BE49-F238E27FC236}">
                  <a16:creationId xmlns:a16="http://schemas.microsoft.com/office/drawing/2014/main" id="{027C0986-0C29-43EC-8F01-3A0C83373D85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2705101" y="1884363"/>
              <a:ext cx="28575" cy="30163"/>
            </a:xfrm>
            <a:custGeom>
              <a:avLst/>
              <a:gdLst>
                <a:gd name="T0" fmla="*/ 19 w 19"/>
                <a:gd name="T1" fmla="*/ 2 h 20"/>
                <a:gd name="T2" fmla="*/ 4 w 19"/>
                <a:gd name="T3" fmla="*/ 19 h 20"/>
                <a:gd name="T4" fmla="*/ 1 w 19"/>
                <a:gd name="T5" fmla="*/ 15 h 20"/>
                <a:gd name="T6" fmla="*/ 2 w 19"/>
                <a:gd name="T7" fmla="*/ 7 h 20"/>
                <a:gd name="T8" fmla="*/ 19 w 19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2"/>
                  </a:moveTo>
                  <a:cubicBezTo>
                    <a:pt x="19" y="2"/>
                    <a:pt x="6" y="17"/>
                    <a:pt x="4" y="19"/>
                  </a:cubicBezTo>
                  <a:cubicBezTo>
                    <a:pt x="2" y="20"/>
                    <a:pt x="0" y="18"/>
                    <a:pt x="1" y="15"/>
                  </a:cubicBezTo>
                  <a:cubicBezTo>
                    <a:pt x="1" y="11"/>
                    <a:pt x="1" y="8"/>
                    <a:pt x="2" y="7"/>
                  </a:cubicBezTo>
                  <a:cubicBezTo>
                    <a:pt x="2" y="7"/>
                    <a:pt x="17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5" name="PA-任意多边形 87">
              <a:extLst>
                <a:ext uri="{FF2B5EF4-FFF2-40B4-BE49-F238E27FC236}">
                  <a16:creationId xmlns:a16="http://schemas.microsoft.com/office/drawing/2014/main" id="{5C0F7C8E-A200-406E-A7F4-83C73C2378C0}"/>
                </a:ext>
              </a:extLst>
            </p:cNvPr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2738438" y="1863726"/>
              <a:ext cx="104775" cy="128588"/>
            </a:xfrm>
            <a:custGeom>
              <a:avLst/>
              <a:gdLst>
                <a:gd name="T0" fmla="*/ 44 w 68"/>
                <a:gd name="T1" fmla="*/ 65 h 83"/>
                <a:gd name="T2" fmla="*/ 37 w 68"/>
                <a:gd name="T3" fmla="*/ 51 h 83"/>
                <a:gd name="T4" fmla="*/ 46 w 68"/>
                <a:gd name="T5" fmla="*/ 41 h 83"/>
                <a:gd name="T6" fmla="*/ 44 w 68"/>
                <a:gd name="T7" fmla="*/ 27 h 83"/>
                <a:gd name="T8" fmla="*/ 52 w 68"/>
                <a:gd name="T9" fmla="*/ 25 h 83"/>
                <a:gd name="T10" fmla="*/ 65 w 68"/>
                <a:gd name="T11" fmla="*/ 26 h 83"/>
                <a:gd name="T12" fmla="*/ 59 w 68"/>
                <a:gd name="T13" fmla="*/ 14 h 83"/>
                <a:gd name="T14" fmla="*/ 64 w 68"/>
                <a:gd name="T15" fmla="*/ 10 h 83"/>
                <a:gd name="T16" fmla="*/ 62 w 68"/>
                <a:gd name="T17" fmla="*/ 0 h 83"/>
                <a:gd name="T18" fmla="*/ 50 w 68"/>
                <a:gd name="T19" fmla="*/ 11 h 83"/>
                <a:gd name="T20" fmla="*/ 34 w 68"/>
                <a:gd name="T21" fmla="*/ 8 h 83"/>
                <a:gd name="T22" fmla="*/ 29 w 68"/>
                <a:gd name="T23" fmla="*/ 11 h 83"/>
                <a:gd name="T24" fmla="*/ 35 w 68"/>
                <a:gd name="T25" fmla="*/ 18 h 83"/>
                <a:gd name="T26" fmla="*/ 36 w 68"/>
                <a:gd name="T27" fmla="*/ 22 h 83"/>
                <a:gd name="T28" fmla="*/ 31 w 68"/>
                <a:gd name="T29" fmla="*/ 24 h 83"/>
                <a:gd name="T30" fmla="*/ 27 w 68"/>
                <a:gd name="T31" fmla="*/ 23 h 83"/>
                <a:gd name="T32" fmla="*/ 25 w 68"/>
                <a:gd name="T33" fmla="*/ 13 h 83"/>
                <a:gd name="T34" fmla="*/ 19 w 68"/>
                <a:gd name="T35" fmla="*/ 19 h 83"/>
                <a:gd name="T36" fmla="*/ 15 w 68"/>
                <a:gd name="T37" fmla="*/ 22 h 83"/>
                <a:gd name="T38" fmla="*/ 19 w 68"/>
                <a:gd name="T39" fmla="*/ 22 h 83"/>
                <a:gd name="T40" fmla="*/ 24 w 68"/>
                <a:gd name="T41" fmla="*/ 38 h 83"/>
                <a:gd name="T42" fmla="*/ 19 w 68"/>
                <a:gd name="T43" fmla="*/ 44 h 83"/>
                <a:gd name="T44" fmla="*/ 9 w 68"/>
                <a:gd name="T45" fmla="*/ 36 h 83"/>
                <a:gd name="T46" fmla="*/ 6 w 68"/>
                <a:gd name="T47" fmla="*/ 28 h 83"/>
                <a:gd name="T48" fmla="*/ 13 w 68"/>
                <a:gd name="T49" fmla="*/ 53 h 83"/>
                <a:gd name="T50" fmla="*/ 30 w 68"/>
                <a:gd name="T51" fmla="*/ 57 h 83"/>
                <a:gd name="T52" fmla="*/ 39 w 68"/>
                <a:gd name="T53" fmla="*/ 77 h 83"/>
                <a:gd name="T54" fmla="*/ 44 w 68"/>
                <a:gd name="T55" fmla="*/ 81 h 83"/>
                <a:gd name="T56" fmla="*/ 44 w 68"/>
                <a:gd name="T57" fmla="*/ 65 h 83"/>
                <a:gd name="T58" fmla="*/ 32 w 68"/>
                <a:gd name="T59" fmla="*/ 40 h 83"/>
                <a:gd name="T60" fmla="*/ 32 w 68"/>
                <a:gd name="T61" fmla="*/ 34 h 83"/>
                <a:gd name="T62" fmla="*/ 38 w 68"/>
                <a:gd name="T63" fmla="*/ 39 h 83"/>
                <a:gd name="T64" fmla="*/ 32 w 68"/>
                <a:gd name="T65" fmla="*/ 4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" h="83">
                  <a:moveTo>
                    <a:pt x="44" y="65"/>
                  </a:moveTo>
                  <a:cubicBezTo>
                    <a:pt x="42" y="57"/>
                    <a:pt x="35" y="52"/>
                    <a:pt x="37" y="51"/>
                  </a:cubicBezTo>
                  <a:cubicBezTo>
                    <a:pt x="38" y="50"/>
                    <a:pt x="44" y="46"/>
                    <a:pt x="46" y="41"/>
                  </a:cubicBezTo>
                  <a:cubicBezTo>
                    <a:pt x="48" y="36"/>
                    <a:pt x="44" y="27"/>
                    <a:pt x="44" y="27"/>
                  </a:cubicBezTo>
                  <a:cubicBezTo>
                    <a:pt x="44" y="27"/>
                    <a:pt x="47" y="24"/>
                    <a:pt x="52" y="25"/>
                  </a:cubicBezTo>
                  <a:cubicBezTo>
                    <a:pt x="57" y="26"/>
                    <a:pt x="63" y="30"/>
                    <a:pt x="65" y="26"/>
                  </a:cubicBezTo>
                  <a:cubicBezTo>
                    <a:pt x="68" y="23"/>
                    <a:pt x="59" y="15"/>
                    <a:pt x="59" y="14"/>
                  </a:cubicBezTo>
                  <a:cubicBezTo>
                    <a:pt x="60" y="13"/>
                    <a:pt x="61" y="13"/>
                    <a:pt x="64" y="10"/>
                  </a:cubicBezTo>
                  <a:cubicBezTo>
                    <a:pt x="67" y="7"/>
                    <a:pt x="62" y="0"/>
                    <a:pt x="62" y="0"/>
                  </a:cubicBezTo>
                  <a:cubicBezTo>
                    <a:pt x="62" y="0"/>
                    <a:pt x="53" y="10"/>
                    <a:pt x="50" y="11"/>
                  </a:cubicBezTo>
                  <a:cubicBezTo>
                    <a:pt x="47" y="12"/>
                    <a:pt x="41" y="12"/>
                    <a:pt x="34" y="8"/>
                  </a:cubicBezTo>
                  <a:cubicBezTo>
                    <a:pt x="28" y="5"/>
                    <a:pt x="29" y="9"/>
                    <a:pt x="29" y="11"/>
                  </a:cubicBezTo>
                  <a:cubicBezTo>
                    <a:pt x="29" y="13"/>
                    <a:pt x="33" y="19"/>
                    <a:pt x="35" y="18"/>
                  </a:cubicBezTo>
                  <a:cubicBezTo>
                    <a:pt x="38" y="18"/>
                    <a:pt x="37" y="21"/>
                    <a:pt x="36" y="22"/>
                  </a:cubicBezTo>
                  <a:cubicBezTo>
                    <a:pt x="36" y="23"/>
                    <a:pt x="32" y="23"/>
                    <a:pt x="31" y="24"/>
                  </a:cubicBezTo>
                  <a:cubicBezTo>
                    <a:pt x="30" y="26"/>
                    <a:pt x="27" y="31"/>
                    <a:pt x="27" y="23"/>
                  </a:cubicBezTo>
                  <a:cubicBezTo>
                    <a:pt x="27" y="16"/>
                    <a:pt x="25" y="13"/>
                    <a:pt x="25" y="13"/>
                  </a:cubicBezTo>
                  <a:cubicBezTo>
                    <a:pt x="25" y="13"/>
                    <a:pt x="20" y="18"/>
                    <a:pt x="19" y="19"/>
                  </a:cubicBezTo>
                  <a:cubicBezTo>
                    <a:pt x="18" y="20"/>
                    <a:pt x="15" y="22"/>
                    <a:pt x="15" y="22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19" y="22"/>
                    <a:pt x="23" y="30"/>
                    <a:pt x="24" y="38"/>
                  </a:cubicBezTo>
                  <a:cubicBezTo>
                    <a:pt x="25" y="46"/>
                    <a:pt x="19" y="44"/>
                    <a:pt x="19" y="44"/>
                  </a:cubicBezTo>
                  <a:cubicBezTo>
                    <a:pt x="19" y="44"/>
                    <a:pt x="11" y="40"/>
                    <a:pt x="9" y="36"/>
                  </a:cubicBezTo>
                  <a:cubicBezTo>
                    <a:pt x="6" y="31"/>
                    <a:pt x="6" y="28"/>
                    <a:pt x="6" y="28"/>
                  </a:cubicBezTo>
                  <a:cubicBezTo>
                    <a:pt x="0" y="40"/>
                    <a:pt x="10" y="52"/>
                    <a:pt x="13" y="53"/>
                  </a:cubicBezTo>
                  <a:cubicBezTo>
                    <a:pt x="15" y="54"/>
                    <a:pt x="30" y="53"/>
                    <a:pt x="30" y="57"/>
                  </a:cubicBezTo>
                  <a:cubicBezTo>
                    <a:pt x="30" y="61"/>
                    <a:pt x="39" y="77"/>
                    <a:pt x="39" y="77"/>
                  </a:cubicBezTo>
                  <a:cubicBezTo>
                    <a:pt x="39" y="77"/>
                    <a:pt x="40" y="83"/>
                    <a:pt x="44" y="81"/>
                  </a:cubicBezTo>
                  <a:cubicBezTo>
                    <a:pt x="51" y="79"/>
                    <a:pt x="44" y="65"/>
                    <a:pt x="44" y="65"/>
                  </a:cubicBezTo>
                  <a:close/>
                  <a:moveTo>
                    <a:pt x="32" y="40"/>
                  </a:moveTo>
                  <a:cubicBezTo>
                    <a:pt x="31" y="38"/>
                    <a:pt x="31" y="35"/>
                    <a:pt x="32" y="34"/>
                  </a:cubicBezTo>
                  <a:cubicBezTo>
                    <a:pt x="32" y="34"/>
                    <a:pt x="40" y="36"/>
                    <a:pt x="38" y="39"/>
                  </a:cubicBezTo>
                  <a:cubicBezTo>
                    <a:pt x="35" y="43"/>
                    <a:pt x="33" y="41"/>
                    <a:pt x="32" y="4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6" name="PA-任意多边形 88">
              <a:extLst>
                <a:ext uri="{FF2B5EF4-FFF2-40B4-BE49-F238E27FC236}">
                  <a16:creationId xmlns:a16="http://schemas.microsoft.com/office/drawing/2014/main" id="{553CD85C-BC76-4083-885F-52DCE8770271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2843213" y="1989138"/>
              <a:ext cx="152400" cy="147638"/>
            </a:xfrm>
            <a:custGeom>
              <a:avLst/>
              <a:gdLst>
                <a:gd name="T0" fmla="*/ 54 w 99"/>
                <a:gd name="T1" fmla="*/ 0 h 96"/>
                <a:gd name="T2" fmla="*/ 59 w 99"/>
                <a:gd name="T3" fmla="*/ 10 h 96"/>
                <a:gd name="T4" fmla="*/ 68 w 99"/>
                <a:gd name="T5" fmla="*/ 20 h 96"/>
                <a:gd name="T6" fmla="*/ 83 w 99"/>
                <a:gd name="T7" fmla="*/ 19 h 96"/>
                <a:gd name="T8" fmla="*/ 92 w 99"/>
                <a:gd name="T9" fmla="*/ 16 h 96"/>
                <a:gd name="T10" fmla="*/ 94 w 99"/>
                <a:gd name="T11" fmla="*/ 9 h 96"/>
                <a:gd name="T12" fmla="*/ 98 w 99"/>
                <a:gd name="T13" fmla="*/ 20 h 96"/>
                <a:gd name="T14" fmla="*/ 87 w 99"/>
                <a:gd name="T15" fmla="*/ 31 h 96"/>
                <a:gd name="T16" fmla="*/ 78 w 99"/>
                <a:gd name="T17" fmla="*/ 33 h 96"/>
                <a:gd name="T18" fmla="*/ 83 w 99"/>
                <a:gd name="T19" fmla="*/ 53 h 96"/>
                <a:gd name="T20" fmla="*/ 72 w 99"/>
                <a:gd name="T21" fmla="*/ 55 h 96"/>
                <a:gd name="T22" fmla="*/ 65 w 99"/>
                <a:gd name="T23" fmla="*/ 45 h 96"/>
                <a:gd name="T24" fmla="*/ 56 w 99"/>
                <a:gd name="T25" fmla="*/ 48 h 96"/>
                <a:gd name="T26" fmla="*/ 54 w 99"/>
                <a:gd name="T27" fmla="*/ 74 h 96"/>
                <a:gd name="T28" fmla="*/ 50 w 99"/>
                <a:gd name="T29" fmla="*/ 95 h 96"/>
                <a:gd name="T30" fmla="*/ 42 w 99"/>
                <a:gd name="T31" fmla="*/ 75 h 96"/>
                <a:gd name="T32" fmla="*/ 46 w 99"/>
                <a:gd name="T33" fmla="*/ 41 h 96"/>
                <a:gd name="T34" fmla="*/ 18 w 99"/>
                <a:gd name="T35" fmla="*/ 46 h 96"/>
                <a:gd name="T36" fmla="*/ 8 w 99"/>
                <a:gd name="T37" fmla="*/ 20 h 96"/>
                <a:gd name="T38" fmla="*/ 24 w 99"/>
                <a:gd name="T39" fmla="*/ 11 h 96"/>
                <a:gd name="T40" fmla="*/ 34 w 99"/>
                <a:gd name="T41" fmla="*/ 27 h 96"/>
                <a:gd name="T42" fmla="*/ 47 w 99"/>
                <a:gd name="T43" fmla="*/ 23 h 96"/>
                <a:gd name="T44" fmla="*/ 54 w 99"/>
                <a:gd name="T4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96">
                  <a:moveTo>
                    <a:pt x="54" y="0"/>
                  </a:moveTo>
                  <a:cubicBezTo>
                    <a:pt x="54" y="0"/>
                    <a:pt x="57" y="8"/>
                    <a:pt x="59" y="10"/>
                  </a:cubicBezTo>
                  <a:cubicBezTo>
                    <a:pt x="61" y="12"/>
                    <a:pt x="67" y="19"/>
                    <a:pt x="68" y="20"/>
                  </a:cubicBezTo>
                  <a:cubicBezTo>
                    <a:pt x="70" y="20"/>
                    <a:pt x="81" y="20"/>
                    <a:pt x="83" y="19"/>
                  </a:cubicBezTo>
                  <a:cubicBezTo>
                    <a:pt x="85" y="18"/>
                    <a:pt x="90" y="19"/>
                    <a:pt x="92" y="16"/>
                  </a:cubicBezTo>
                  <a:cubicBezTo>
                    <a:pt x="93" y="14"/>
                    <a:pt x="94" y="9"/>
                    <a:pt x="94" y="9"/>
                  </a:cubicBezTo>
                  <a:cubicBezTo>
                    <a:pt x="94" y="9"/>
                    <a:pt x="99" y="13"/>
                    <a:pt x="98" y="20"/>
                  </a:cubicBezTo>
                  <a:cubicBezTo>
                    <a:pt x="98" y="26"/>
                    <a:pt x="92" y="30"/>
                    <a:pt x="87" y="31"/>
                  </a:cubicBezTo>
                  <a:cubicBezTo>
                    <a:pt x="82" y="33"/>
                    <a:pt x="78" y="33"/>
                    <a:pt x="78" y="33"/>
                  </a:cubicBezTo>
                  <a:cubicBezTo>
                    <a:pt x="78" y="33"/>
                    <a:pt x="87" y="44"/>
                    <a:pt x="83" y="53"/>
                  </a:cubicBezTo>
                  <a:cubicBezTo>
                    <a:pt x="78" y="61"/>
                    <a:pt x="74" y="60"/>
                    <a:pt x="72" y="55"/>
                  </a:cubicBezTo>
                  <a:cubicBezTo>
                    <a:pt x="70" y="51"/>
                    <a:pt x="66" y="47"/>
                    <a:pt x="65" y="45"/>
                  </a:cubicBezTo>
                  <a:cubicBezTo>
                    <a:pt x="64" y="44"/>
                    <a:pt x="58" y="37"/>
                    <a:pt x="56" y="48"/>
                  </a:cubicBezTo>
                  <a:cubicBezTo>
                    <a:pt x="53" y="59"/>
                    <a:pt x="52" y="68"/>
                    <a:pt x="54" y="74"/>
                  </a:cubicBezTo>
                  <a:cubicBezTo>
                    <a:pt x="55" y="80"/>
                    <a:pt x="58" y="94"/>
                    <a:pt x="50" y="95"/>
                  </a:cubicBezTo>
                  <a:cubicBezTo>
                    <a:pt x="42" y="96"/>
                    <a:pt x="41" y="83"/>
                    <a:pt x="42" y="75"/>
                  </a:cubicBezTo>
                  <a:cubicBezTo>
                    <a:pt x="42" y="67"/>
                    <a:pt x="46" y="44"/>
                    <a:pt x="46" y="41"/>
                  </a:cubicBezTo>
                  <a:cubicBezTo>
                    <a:pt x="46" y="41"/>
                    <a:pt x="25" y="49"/>
                    <a:pt x="18" y="46"/>
                  </a:cubicBezTo>
                  <a:cubicBezTo>
                    <a:pt x="11" y="44"/>
                    <a:pt x="0" y="32"/>
                    <a:pt x="8" y="20"/>
                  </a:cubicBezTo>
                  <a:cubicBezTo>
                    <a:pt x="18" y="9"/>
                    <a:pt x="24" y="11"/>
                    <a:pt x="24" y="11"/>
                  </a:cubicBezTo>
                  <a:cubicBezTo>
                    <a:pt x="24" y="11"/>
                    <a:pt x="26" y="27"/>
                    <a:pt x="34" y="27"/>
                  </a:cubicBezTo>
                  <a:cubicBezTo>
                    <a:pt x="42" y="26"/>
                    <a:pt x="47" y="23"/>
                    <a:pt x="47" y="23"/>
                  </a:cubicBezTo>
                  <a:cubicBezTo>
                    <a:pt x="47" y="23"/>
                    <a:pt x="40" y="13"/>
                    <a:pt x="54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7" name="PA-任意多边形 89">
              <a:extLst>
                <a:ext uri="{FF2B5EF4-FFF2-40B4-BE49-F238E27FC236}">
                  <a16:creationId xmlns:a16="http://schemas.microsoft.com/office/drawing/2014/main" id="{3A8FC69F-BF1B-496A-911B-31CEBC89B07D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2951163" y="2163763"/>
              <a:ext cx="146050" cy="139700"/>
            </a:xfrm>
            <a:custGeom>
              <a:avLst/>
              <a:gdLst>
                <a:gd name="T0" fmla="*/ 58 w 95"/>
                <a:gd name="T1" fmla="*/ 6 h 90"/>
                <a:gd name="T2" fmla="*/ 15 w 95"/>
                <a:gd name="T3" fmla="*/ 2 h 90"/>
                <a:gd name="T4" fmla="*/ 8 w 95"/>
                <a:gd name="T5" fmla="*/ 0 h 90"/>
                <a:gd name="T6" fmla="*/ 3 w 95"/>
                <a:gd name="T7" fmla="*/ 9 h 90"/>
                <a:gd name="T8" fmla="*/ 8 w 95"/>
                <a:gd name="T9" fmla="*/ 11 h 90"/>
                <a:gd name="T10" fmla="*/ 37 w 95"/>
                <a:gd name="T11" fmla="*/ 11 h 90"/>
                <a:gd name="T12" fmla="*/ 57 w 95"/>
                <a:gd name="T13" fmla="*/ 45 h 90"/>
                <a:gd name="T14" fmla="*/ 61 w 95"/>
                <a:gd name="T15" fmla="*/ 64 h 90"/>
                <a:gd name="T16" fmla="*/ 53 w 95"/>
                <a:gd name="T17" fmla="*/ 66 h 90"/>
                <a:gd name="T18" fmla="*/ 48 w 95"/>
                <a:gd name="T19" fmla="*/ 76 h 90"/>
                <a:gd name="T20" fmla="*/ 63 w 95"/>
                <a:gd name="T21" fmla="*/ 81 h 90"/>
                <a:gd name="T22" fmla="*/ 70 w 95"/>
                <a:gd name="T23" fmla="*/ 68 h 90"/>
                <a:gd name="T24" fmla="*/ 66 w 95"/>
                <a:gd name="T25" fmla="*/ 47 h 90"/>
                <a:gd name="T26" fmla="*/ 86 w 95"/>
                <a:gd name="T27" fmla="*/ 55 h 90"/>
                <a:gd name="T28" fmla="*/ 89 w 95"/>
                <a:gd name="T29" fmla="*/ 39 h 90"/>
                <a:gd name="T30" fmla="*/ 82 w 95"/>
                <a:gd name="T31" fmla="*/ 34 h 90"/>
                <a:gd name="T32" fmla="*/ 74 w 95"/>
                <a:gd name="T33" fmla="*/ 19 h 90"/>
                <a:gd name="T34" fmla="*/ 76 w 95"/>
                <a:gd name="T35" fmla="*/ 14 h 90"/>
                <a:gd name="T36" fmla="*/ 66 w 95"/>
                <a:gd name="T37" fmla="*/ 17 h 90"/>
                <a:gd name="T38" fmla="*/ 69 w 95"/>
                <a:gd name="T39" fmla="*/ 24 h 90"/>
                <a:gd name="T40" fmla="*/ 75 w 95"/>
                <a:gd name="T41" fmla="*/ 30 h 90"/>
                <a:gd name="T42" fmla="*/ 75 w 95"/>
                <a:gd name="T43" fmla="*/ 38 h 90"/>
                <a:gd name="T44" fmla="*/ 84 w 95"/>
                <a:gd name="T45" fmla="*/ 39 h 90"/>
                <a:gd name="T46" fmla="*/ 88 w 95"/>
                <a:gd name="T47" fmla="*/ 45 h 90"/>
                <a:gd name="T48" fmla="*/ 77 w 95"/>
                <a:gd name="T49" fmla="*/ 42 h 90"/>
                <a:gd name="T50" fmla="*/ 55 w 95"/>
                <a:gd name="T51" fmla="*/ 28 h 90"/>
                <a:gd name="T52" fmla="*/ 47 w 95"/>
                <a:gd name="T53" fmla="*/ 12 h 90"/>
                <a:gd name="T54" fmla="*/ 58 w 95"/>
                <a:gd name="T55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90">
                  <a:moveTo>
                    <a:pt x="58" y="6"/>
                  </a:moveTo>
                  <a:cubicBezTo>
                    <a:pt x="58" y="6"/>
                    <a:pt x="20" y="3"/>
                    <a:pt x="15" y="2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3" y="1"/>
                    <a:pt x="3" y="9"/>
                  </a:cubicBezTo>
                  <a:cubicBezTo>
                    <a:pt x="3" y="9"/>
                    <a:pt x="0" y="11"/>
                    <a:pt x="8" y="11"/>
                  </a:cubicBezTo>
                  <a:cubicBezTo>
                    <a:pt x="16" y="10"/>
                    <a:pt x="36" y="10"/>
                    <a:pt x="37" y="11"/>
                  </a:cubicBezTo>
                  <a:cubicBezTo>
                    <a:pt x="38" y="12"/>
                    <a:pt x="56" y="41"/>
                    <a:pt x="57" y="45"/>
                  </a:cubicBezTo>
                  <a:cubicBezTo>
                    <a:pt x="59" y="48"/>
                    <a:pt x="62" y="60"/>
                    <a:pt x="61" y="64"/>
                  </a:cubicBezTo>
                  <a:cubicBezTo>
                    <a:pt x="59" y="68"/>
                    <a:pt x="54" y="69"/>
                    <a:pt x="53" y="66"/>
                  </a:cubicBezTo>
                  <a:cubicBezTo>
                    <a:pt x="53" y="66"/>
                    <a:pt x="44" y="66"/>
                    <a:pt x="48" y="76"/>
                  </a:cubicBezTo>
                  <a:cubicBezTo>
                    <a:pt x="51" y="85"/>
                    <a:pt x="56" y="90"/>
                    <a:pt x="63" y="81"/>
                  </a:cubicBezTo>
                  <a:cubicBezTo>
                    <a:pt x="70" y="72"/>
                    <a:pt x="70" y="68"/>
                    <a:pt x="70" y="68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81" y="56"/>
                    <a:pt x="86" y="55"/>
                  </a:cubicBezTo>
                  <a:cubicBezTo>
                    <a:pt x="91" y="55"/>
                    <a:pt x="95" y="47"/>
                    <a:pt x="89" y="3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5" y="28"/>
                    <a:pt x="74" y="19"/>
                  </a:cubicBezTo>
                  <a:cubicBezTo>
                    <a:pt x="74" y="19"/>
                    <a:pt x="74" y="15"/>
                    <a:pt x="76" y="14"/>
                  </a:cubicBezTo>
                  <a:cubicBezTo>
                    <a:pt x="76" y="14"/>
                    <a:pt x="69" y="12"/>
                    <a:pt x="66" y="17"/>
                  </a:cubicBezTo>
                  <a:cubicBezTo>
                    <a:pt x="62" y="23"/>
                    <a:pt x="66" y="25"/>
                    <a:pt x="69" y="24"/>
                  </a:cubicBezTo>
                  <a:cubicBezTo>
                    <a:pt x="73" y="23"/>
                    <a:pt x="83" y="26"/>
                    <a:pt x="75" y="3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82" y="38"/>
                    <a:pt x="84" y="39"/>
                  </a:cubicBezTo>
                  <a:cubicBezTo>
                    <a:pt x="86" y="41"/>
                    <a:pt x="89" y="43"/>
                    <a:pt x="88" y="45"/>
                  </a:cubicBezTo>
                  <a:cubicBezTo>
                    <a:pt x="87" y="47"/>
                    <a:pt x="83" y="45"/>
                    <a:pt x="77" y="42"/>
                  </a:cubicBezTo>
                  <a:cubicBezTo>
                    <a:pt x="72" y="39"/>
                    <a:pt x="59" y="33"/>
                    <a:pt x="55" y="28"/>
                  </a:cubicBezTo>
                  <a:cubicBezTo>
                    <a:pt x="51" y="22"/>
                    <a:pt x="47" y="12"/>
                    <a:pt x="47" y="12"/>
                  </a:cubicBezTo>
                  <a:cubicBezTo>
                    <a:pt x="47" y="12"/>
                    <a:pt x="57" y="15"/>
                    <a:pt x="58" y="6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8" name="PA-任意多边形 90">
              <a:extLst>
                <a:ext uri="{FF2B5EF4-FFF2-40B4-BE49-F238E27FC236}">
                  <a16:creationId xmlns:a16="http://schemas.microsoft.com/office/drawing/2014/main" id="{855BF24E-2CF8-48F7-979A-3D3396CD6534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2917826" y="2203451"/>
              <a:ext cx="117475" cy="85725"/>
            </a:xfrm>
            <a:custGeom>
              <a:avLst/>
              <a:gdLst>
                <a:gd name="T0" fmla="*/ 60 w 76"/>
                <a:gd name="T1" fmla="*/ 0 h 56"/>
                <a:gd name="T2" fmla="*/ 60 w 76"/>
                <a:gd name="T3" fmla="*/ 3 h 56"/>
                <a:gd name="T4" fmla="*/ 63 w 76"/>
                <a:gd name="T5" fmla="*/ 9 h 56"/>
                <a:gd name="T6" fmla="*/ 71 w 76"/>
                <a:gd name="T7" fmla="*/ 23 h 56"/>
                <a:gd name="T8" fmla="*/ 71 w 76"/>
                <a:gd name="T9" fmla="*/ 36 h 56"/>
                <a:gd name="T10" fmla="*/ 60 w 76"/>
                <a:gd name="T11" fmla="*/ 34 h 56"/>
                <a:gd name="T12" fmla="*/ 56 w 76"/>
                <a:gd name="T13" fmla="*/ 34 h 56"/>
                <a:gd name="T14" fmla="*/ 56 w 76"/>
                <a:gd name="T15" fmla="*/ 52 h 56"/>
                <a:gd name="T16" fmla="*/ 47 w 76"/>
                <a:gd name="T17" fmla="*/ 54 h 56"/>
                <a:gd name="T18" fmla="*/ 45 w 76"/>
                <a:gd name="T19" fmla="*/ 40 h 56"/>
                <a:gd name="T20" fmla="*/ 41 w 76"/>
                <a:gd name="T21" fmla="*/ 38 h 56"/>
                <a:gd name="T22" fmla="*/ 5 w 76"/>
                <a:gd name="T23" fmla="*/ 36 h 56"/>
                <a:gd name="T24" fmla="*/ 25 w 76"/>
                <a:gd name="T25" fmla="*/ 9 h 56"/>
                <a:gd name="T26" fmla="*/ 21 w 76"/>
                <a:gd name="T27" fmla="*/ 29 h 56"/>
                <a:gd name="T28" fmla="*/ 40 w 76"/>
                <a:gd name="T29" fmla="*/ 30 h 56"/>
                <a:gd name="T30" fmla="*/ 32 w 76"/>
                <a:gd name="T31" fmla="*/ 14 h 56"/>
                <a:gd name="T32" fmla="*/ 41 w 76"/>
                <a:gd name="T33" fmla="*/ 3 h 56"/>
                <a:gd name="T34" fmla="*/ 45 w 76"/>
                <a:gd name="T35" fmla="*/ 10 h 56"/>
                <a:gd name="T36" fmla="*/ 48 w 76"/>
                <a:gd name="T37" fmla="*/ 19 h 56"/>
                <a:gd name="T38" fmla="*/ 50 w 76"/>
                <a:gd name="T39" fmla="*/ 23 h 56"/>
                <a:gd name="T40" fmla="*/ 58 w 76"/>
                <a:gd name="T41" fmla="*/ 22 h 56"/>
                <a:gd name="T42" fmla="*/ 63 w 76"/>
                <a:gd name="T43" fmla="*/ 20 h 56"/>
                <a:gd name="T44" fmla="*/ 53 w 76"/>
                <a:gd name="T45" fmla="*/ 9 h 56"/>
                <a:gd name="T46" fmla="*/ 60 w 76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cubicBezTo>
                    <a:pt x="60" y="0"/>
                    <a:pt x="60" y="1"/>
                    <a:pt x="60" y="3"/>
                  </a:cubicBezTo>
                  <a:cubicBezTo>
                    <a:pt x="59" y="5"/>
                    <a:pt x="61" y="8"/>
                    <a:pt x="63" y="9"/>
                  </a:cubicBezTo>
                  <a:cubicBezTo>
                    <a:pt x="64" y="11"/>
                    <a:pt x="70" y="20"/>
                    <a:pt x="71" y="23"/>
                  </a:cubicBezTo>
                  <a:cubicBezTo>
                    <a:pt x="72" y="25"/>
                    <a:pt x="76" y="33"/>
                    <a:pt x="71" y="36"/>
                  </a:cubicBezTo>
                  <a:cubicBezTo>
                    <a:pt x="66" y="40"/>
                    <a:pt x="61" y="35"/>
                    <a:pt x="60" y="34"/>
                  </a:cubicBezTo>
                  <a:cubicBezTo>
                    <a:pt x="58" y="33"/>
                    <a:pt x="56" y="34"/>
                    <a:pt x="56" y="34"/>
                  </a:cubicBezTo>
                  <a:cubicBezTo>
                    <a:pt x="56" y="34"/>
                    <a:pt x="59" y="48"/>
                    <a:pt x="56" y="52"/>
                  </a:cubicBezTo>
                  <a:cubicBezTo>
                    <a:pt x="56" y="52"/>
                    <a:pt x="51" y="56"/>
                    <a:pt x="47" y="54"/>
                  </a:cubicBezTo>
                  <a:cubicBezTo>
                    <a:pt x="43" y="51"/>
                    <a:pt x="46" y="42"/>
                    <a:pt x="45" y="40"/>
                  </a:cubicBezTo>
                  <a:cubicBezTo>
                    <a:pt x="44" y="39"/>
                    <a:pt x="44" y="38"/>
                    <a:pt x="41" y="38"/>
                  </a:cubicBezTo>
                  <a:cubicBezTo>
                    <a:pt x="38" y="39"/>
                    <a:pt x="11" y="44"/>
                    <a:pt x="5" y="36"/>
                  </a:cubicBezTo>
                  <a:cubicBezTo>
                    <a:pt x="0" y="28"/>
                    <a:pt x="16" y="10"/>
                    <a:pt x="25" y="9"/>
                  </a:cubicBezTo>
                  <a:cubicBezTo>
                    <a:pt x="25" y="9"/>
                    <a:pt x="18" y="24"/>
                    <a:pt x="21" y="29"/>
                  </a:cubicBezTo>
                  <a:cubicBezTo>
                    <a:pt x="24" y="34"/>
                    <a:pt x="39" y="30"/>
                    <a:pt x="40" y="30"/>
                  </a:cubicBezTo>
                  <a:cubicBezTo>
                    <a:pt x="41" y="30"/>
                    <a:pt x="32" y="17"/>
                    <a:pt x="32" y="14"/>
                  </a:cubicBezTo>
                  <a:cubicBezTo>
                    <a:pt x="31" y="12"/>
                    <a:pt x="38" y="4"/>
                    <a:pt x="41" y="3"/>
                  </a:cubicBezTo>
                  <a:cubicBezTo>
                    <a:pt x="45" y="2"/>
                    <a:pt x="47" y="6"/>
                    <a:pt x="45" y="10"/>
                  </a:cubicBezTo>
                  <a:cubicBezTo>
                    <a:pt x="44" y="14"/>
                    <a:pt x="48" y="19"/>
                    <a:pt x="48" y="19"/>
                  </a:cubicBezTo>
                  <a:cubicBezTo>
                    <a:pt x="49" y="20"/>
                    <a:pt x="50" y="22"/>
                    <a:pt x="50" y="23"/>
                  </a:cubicBezTo>
                  <a:cubicBezTo>
                    <a:pt x="51" y="23"/>
                    <a:pt x="57" y="22"/>
                    <a:pt x="58" y="22"/>
                  </a:cubicBezTo>
                  <a:cubicBezTo>
                    <a:pt x="58" y="22"/>
                    <a:pt x="72" y="30"/>
                    <a:pt x="63" y="20"/>
                  </a:cubicBezTo>
                  <a:cubicBezTo>
                    <a:pt x="54" y="9"/>
                    <a:pt x="53" y="10"/>
                    <a:pt x="53" y="9"/>
                  </a:cubicBezTo>
                  <a:cubicBezTo>
                    <a:pt x="53" y="8"/>
                    <a:pt x="54" y="2"/>
                    <a:pt x="60" y="0"/>
                  </a:cubicBezTo>
                  <a:close/>
                </a:path>
              </a:pathLst>
            </a:custGeom>
            <a:grpFill/>
            <a:ln w="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18" name="矩形 259">
            <a:extLst>
              <a:ext uri="{FF2B5EF4-FFF2-40B4-BE49-F238E27FC236}">
                <a16:creationId xmlns:a16="http://schemas.microsoft.com/office/drawing/2014/main" id="{D91EB00F-E61B-4842-BD7C-1FA5DD13D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179" y="2721070"/>
            <a:ext cx="77370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b="1" cap="all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谢谢大家！</a:t>
            </a:r>
            <a:endParaRPr lang="en-US" altLang="zh-CN" sz="6600" b="1" cap="all" spc="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65080F-3875-41D0-AAD4-66E77811B5E8}"/>
              </a:ext>
            </a:extLst>
          </p:cNvPr>
          <p:cNvSpPr/>
          <p:nvPr/>
        </p:nvSpPr>
        <p:spPr>
          <a:xfrm>
            <a:off x="4706272" y="3850489"/>
            <a:ext cx="2982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altLang="zh-CN" sz="3200" cap="all">
                <a:solidFill>
                  <a:srgbClr val="EEAF2B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Thank you</a:t>
            </a:r>
            <a:r>
              <a:rPr lang="zh-CN" altLang="en-US" sz="3200" cap="all">
                <a:solidFill>
                  <a:srgbClr val="EEAF2B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！</a:t>
            </a:r>
            <a:endParaRPr lang="zh-CN" altLang="en-US" sz="3200" cap="all" dirty="0">
              <a:solidFill>
                <a:srgbClr val="EEAF2B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82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徐振宇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桂林电子科技大学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997F086A-8247-4083-8F0E-CD784D546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135893" y="1508787"/>
            <a:ext cx="1920213" cy="1920213"/>
          </a:xfrm>
          <a:prstGeom prst="ellipse">
            <a:avLst/>
          </a:prstGeom>
          <a:solidFill>
            <a:srgbClr val="23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35893" y="1508787"/>
            <a:ext cx="1920213" cy="19202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35893" y="1929404"/>
            <a:ext cx="1920213" cy="1231096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algn="ctr"/>
            <a:r>
              <a:rPr lang="zh-CN" altLang="en-US" sz="7200">
                <a:solidFill>
                  <a:srgbClr val="012CAD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壹</a:t>
            </a:r>
            <a:endParaRPr lang="zh-CN" altLang="en-US" sz="7200" dirty="0">
              <a:solidFill>
                <a:srgbClr val="012CAD"/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149526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66519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932534" y="5364800"/>
            <a:ext cx="125506" cy="125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95363" y="4425777"/>
            <a:ext cx="7104161" cy="400099"/>
          </a:xfrm>
          <a:prstGeom prst="rect">
            <a:avLst/>
          </a:prstGeom>
        </p:spPr>
        <p:txBody>
          <a:bodyPr wrap="square" lIns="121908" tIns="60955" rIns="121908" bIns="60955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rPr>
              <a:t>Click here to add your title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Segoe UI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4577" y="3618354"/>
            <a:ext cx="4862846" cy="677098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pPr algn="ctr"/>
            <a:r>
              <a:rPr lang="zh-CN" altLang="en-US" sz="3600">
                <a:solidFill>
                  <a:srgbClr val="FFC000"/>
                </a:solidFill>
                <a:latin typeface="Arial" panose="020B0604020202020204" pitchFamily="34" charset="0"/>
                <a:ea typeface="思源黑体 CN Heavy" panose="020B0A00000000000000" pitchFamily="34" charset="-122"/>
                <a:cs typeface="Segoe UI" panose="020B0502040204020203" pitchFamily="34" charset="0"/>
                <a:sym typeface="Arial" panose="020B0604020202020204" pitchFamily="34" charset="0"/>
              </a:rPr>
              <a:t>单击此处添加您的标题</a:t>
            </a:r>
          </a:p>
        </p:txBody>
      </p:sp>
      <p:sp>
        <p:nvSpPr>
          <p:cNvPr id="12" name="椭圆 11"/>
          <p:cNvSpPr/>
          <p:nvPr/>
        </p:nvSpPr>
        <p:spPr>
          <a:xfrm>
            <a:off x="5715542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32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EF00BE-BB98-4D93-AD01-23B629EF7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75" y="3674782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8" name="弧形 67">
            <a:extLst>
              <a:ext uri="{FF2B5EF4-FFF2-40B4-BE49-F238E27FC236}">
                <a16:creationId xmlns:a16="http://schemas.microsoft.com/office/drawing/2014/main" id="{1EA161C6-ACDD-4E08-913F-EBA99856293B}"/>
              </a:ext>
            </a:extLst>
          </p:cNvPr>
          <p:cNvSpPr/>
          <p:nvPr/>
        </p:nvSpPr>
        <p:spPr>
          <a:xfrm>
            <a:off x="7613255" y="1181535"/>
            <a:ext cx="1912996" cy="2323523"/>
          </a:xfrm>
          <a:prstGeom prst="arc">
            <a:avLst>
              <a:gd name="adj1" fmla="val 19216434"/>
              <a:gd name="adj2" fmla="val 2640891"/>
            </a:avLst>
          </a:prstGeom>
          <a:ln w="38100">
            <a:solidFill>
              <a:srgbClr val="012CAD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660BED-CF9B-44AD-BD44-AFBF45F86580}"/>
              </a:ext>
            </a:extLst>
          </p:cNvPr>
          <p:cNvGrpSpPr/>
          <p:nvPr/>
        </p:nvGrpSpPr>
        <p:grpSpPr>
          <a:xfrm>
            <a:off x="437848" y="1287263"/>
            <a:ext cx="1305115" cy="902653"/>
            <a:chOff x="437848" y="1287263"/>
            <a:chExt cx="1305115" cy="902653"/>
          </a:xfrm>
        </p:grpSpPr>
        <p:sp>
          <p:nvSpPr>
            <p:cNvPr id="58" name="矩形 57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  <a:extLst>
                <a:ext uri="{FF2B5EF4-FFF2-40B4-BE49-F238E27FC236}">
                  <a16:creationId xmlns:a16="http://schemas.microsoft.com/office/drawing/2014/main" id="{845D76B4-B569-4C21-B37E-27F1AB83B76A}"/>
                </a:ext>
              </a:extLst>
            </p:cNvPr>
            <p:cNvSpPr/>
            <p:nvPr/>
          </p:nvSpPr>
          <p:spPr>
            <a:xfrm rot="44009">
              <a:off x="437848" y="1820584"/>
              <a:ext cx="13051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输入标题</a:t>
              </a:r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Segoe UI Light" panose="020B0502040204020203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4C39E69-A455-451E-B973-2C76303B26AB}"/>
                </a:ext>
              </a:extLst>
            </p:cNvPr>
            <p:cNvGrpSpPr/>
            <p:nvPr/>
          </p:nvGrpSpPr>
          <p:grpSpPr>
            <a:xfrm>
              <a:off x="852842" y="1287263"/>
              <a:ext cx="278674" cy="526287"/>
              <a:chOff x="797932" y="2331753"/>
              <a:chExt cx="278674" cy="526287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864C62E2-3E32-43FC-A6E0-0FA3541DC98B}"/>
                  </a:ext>
                </a:extLst>
              </p:cNvPr>
              <p:cNvSpPr/>
              <p:nvPr/>
            </p:nvSpPr>
            <p:spPr>
              <a:xfrm>
                <a:off x="797932" y="2331753"/>
                <a:ext cx="278674" cy="278674"/>
              </a:xfrm>
              <a:prstGeom prst="ellipse">
                <a:avLst/>
              </a:prstGeom>
              <a:solidFill>
                <a:srgbClr val="FDD9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7C642F0A-0216-427C-BAD5-5FCCC3DE5DED}"/>
                  </a:ext>
                </a:extLst>
              </p:cNvPr>
              <p:cNvCxnSpPr/>
              <p:nvPr/>
            </p:nvCxnSpPr>
            <p:spPr>
              <a:xfrm>
                <a:off x="936945" y="2420744"/>
                <a:ext cx="0" cy="437296"/>
              </a:xfrm>
              <a:prstGeom prst="line">
                <a:avLst/>
              </a:prstGeom>
              <a:ln w="15875">
                <a:solidFill>
                  <a:srgbClr val="FDD9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27A87A-4DB9-4505-8EB0-0BF214A09699}"/>
              </a:ext>
            </a:extLst>
          </p:cNvPr>
          <p:cNvGrpSpPr/>
          <p:nvPr/>
        </p:nvGrpSpPr>
        <p:grpSpPr>
          <a:xfrm>
            <a:off x="2361615" y="1287263"/>
            <a:ext cx="1236237" cy="901393"/>
            <a:chOff x="2361615" y="1287263"/>
            <a:chExt cx="1236237" cy="901393"/>
          </a:xfrm>
        </p:grpSpPr>
        <p:sp>
          <p:nvSpPr>
            <p:cNvPr id="59" name="矩形 58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  <a:extLst>
                <a:ext uri="{FF2B5EF4-FFF2-40B4-BE49-F238E27FC236}">
                  <a16:creationId xmlns:a16="http://schemas.microsoft.com/office/drawing/2014/main" id="{0CC19AFF-ED24-4685-86D9-6908A3EBF94C}"/>
                </a:ext>
              </a:extLst>
            </p:cNvPr>
            <p:cNvSpPr/>
            <p:nvPr/>
          </p:nvSpPr>
          <p:spPr>
            <a:xfrm rot="44009">
              <a:off x="2361615" y="1819324"/>
              <a:ext cx="123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输入标题</a:t>
              </a:r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Segoe UI Light" panose="020B0502040204020203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C2C18D00-B7AA-462B-B1F7-6F7884601E10}"/>
                </a:ext>
              </a:extLst>
            </p:cNvPr>
            <p:cNvGrpSpPr/>
            <p:nvPr/>
          </p:nvGrpSpPr>
          <p:grpSpPr>
            <a:xfrm>
              <a:off x="2840397" y="1287263"/>
              <a:ext cx="278674" cy="526287"/>
              <a:chOff x="2785487" y="2331753"/>
              <a:chExt cx="278674" cy="526287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2FF073D4-AB16-411B-95F1-ABC68319CA4E}"/>
                  </a:ext>
                </a:extLst>
              </p:cNvPr>
              <p:cNvSpPr/>
              <p:nvPr/>
            </p:nvSpPr>
            <p:spPr>
              <a:xfrm>
                <a:off x="2785487" y="2331753"/>
                <a:ext cx="278674" cy="278674"/>
              </a:xfrm>
              <a:prstGeom prst="ellipse">
                <a:avLst/>
              </a:prstGeom>
              <a:solidFill>
                <a:srgbClr val="FDD9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53FA718C-B432-4AF7-8031-AB43FDDF0EFD}"/>
                  </a:ext>
                </a:extLst>
              </p:cNvPr>
              <p:cNvCxnSpPr/>
              <p:nvPr/>
            </p:nvCxnSpPr>
            <p:spPr>
              <a:xfrm>
                <a:off x="2928318" y="2420744"/>
                <a:ext cx="0" cy="437296"/>
              </a:xfrm>
              <a:prstGeom prst="line">
                <a:avLst/>
              </a:prstGeom>
              <a:ln w="15875">
                <a:solidFill>
                  <a:srgbClr val="FDD9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CA6DB1-0FA5-4A39-BFB0-B90A6C4EC581}"/>
              </a:ext>
            </a:extLst>
          </p:cNvPr>
          <p:cNvGrpSpPr/>
          <p:nvPr/>
        </p:nvGrpSpPr>
        <p:grpSpPr>
          <a:xfrm>
            <a:off x="4345272" y="1287263"/>
            <a:ext cx="1236237" cy="901393"/>
            <a:chOff x="4345272" y="1287263"/>
            <a:chExt cx="1236237" cy="901393"/>
          </a:xfrm>
        </p:grpSpPr>
        <p:sp>
          <p:nvSpPr>
            <p:cNvPr id="60" name="矩形 59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  <a:extLst>
                <a:ext uri="{FF2B5EF4-FFF2-40B4-BE49-F238E27FC236}">
                  <a16:creationId xmlns:a16="http://schemas.microsoft.com/office/drawing/2014/main" id="{22007E6A-D493-4FE3-8277-DE4196F213E4}"/>
                </a:ext>
              </a:extLst>
            </p:cNvPr>
            <p:cNvSpPr/>
            <p:nvPr/>
          </p:nvSpPr>
          <p:spPr>
            <a:xfrm rot="44009">
              <a:off x="4345272" y="1819324"/>
              <a:ext cx="123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输入标题</a:t>
              </a:r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Segoe UI Light" panose="020B0502040204020203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A3A1FE43-F240-43A0-805B-14BF9318E3E9}"/>
                </a:ext>
              </a:extLst>
            </p:cNvPr>
            <p:cNvGrpSpPr/>
            <p:nvPr/>
          </p:nvGrpSpPr>
          <p:grpSpPr>
            <a:xfrm>
              <a:off x="4827952" y="1287263"/>
              <a:ext cx="278674" cy="526287"/>
              <a:chOff x="4773042" y="2331753"/>
              <a:chExt cx="278674" cy="526287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AF5620EE-9EEC-4A38-8A49-FB0F47E921C3}"/>
                  </a:ext>
                </a:extLst>
              </p:cNvPr>
              <p:cNvSpPr/>
              <p:nvPr/>
            </p:nvSpPr>
            <p:spPr>
              <a:xfrm>
                <a:off x="4773042" y="2331753"/>
                <a:ext cx="278674" cy="278674"/>
              </a:xfrm>
              <a:prstGeom prst="ellipse">
                <a:avLst/>
              </a:prstGeom>
              <a:solidFill>
                <a:srgbClr val="FDD9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52796AE7-6110-4496-AE54-607E364B9BDD}"/>
                  </a:ext>
                </a:extLst>
              </p:cNvPr>
              <p:cNvCxnSpPr/>
              <p:nvPr/>
            </p:nvCxnSpPr>
            <p:spPr>
              <a:xfrm>
                <a:off x="4908479" y="2420744"/>
                <a:ext cx="0" cy="437296"/>
              </a:xfrm>
              <a:prstGeom prst="line">
                <a:avLst/>
              </a:prstGeom>
              <a:ln w="15875">
                <a:solidFill>
                  <a:srgbClr val="FDD9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657325A-6910-4017-BD21-EDB20C36F8FB}"/>
              </a:ext>
            </a:extLst>
          </p:cNvPr>
          <p:cNvGrpSpPr/>
          <p:nvPr/>
        </p:nvGrpSpPr>
        <p:grpSpPr>
          <a:xfrm>
            <a:off x="6336727" y="1287263"/>
            <a:ext cx="1236237" cy="901393"/>
            <a:chOff x="6336727" y="1287263"/>
            <a:chExt cx="1236237" cy="901393"/>
          </a:xfrm>
        </p:grpSpPr>
        <p:sp>
          <p:nvSpPr>
            <p:cNvPr id="61" name="矩形 60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  <a:extLst>
                <a:ext uri="{FF2B5EF4-FFF2-40B4-BE49-F238E27FC236}">
                  <a16:creationId xmlns:a16="http://schemas.microsoft.com/office/drawing/2014/main" id="{56CC2401-5821-4E3D-8636-C92BD725CD9B}"/>
                </a:ext>
              </a:extLst>
            </p:cNvPr>
            <p:cNvSpPr/>
            <p:nvPr/>
          </p:nvSpPr>
          <p:spPr>
            <a:xfrm rot="44009">
              <a:off x="6336727" y="1819324"/>
              <a:ext cx="123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输入标题</a:t>
              </a:r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Segoe UI Light" panose="020B0502040204020203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72C65B6B-1515-4A36-A375-7E3245E19F77}"/>
                </a:ext>
              </a:extLst>
            </p:cNvPr>
            <p:cNvGrpSpPr/>
            <p:nvPr/>
          </p:nvGrpSpPr>
          <p:grpSpPr>
            <a:xfrm>
              <a:off x="6815508" y="1287263"/>
              <a:ext cx="278674" cy="526287"/>
              <a:chOff x="6760598" y="2331753"/>
              <a:chExt cx="278674" cy="526287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A2483B28-8AC3-45F9-BD9B-48012F36FBAC}"/>
                  </a:ext>
                </a:extLst>
              </p:cNvPr>
              <p:cNvSpPr/>
              <p:nvPr/>
            </p:nvSpPr>
            <p:spPr>
              <a:xfrm>
                <a:off x="6760598" y="2331753"/>
                <a:ext cx="278674" cy="278674"/>
              </a:xfrm>
              <a:prstGeom prst="ellipse">
                <a:avLst/>
              </a:prstGeom>
              <a:solidFill>
                <a:srgbClr val="FDD9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7AC0616D-EFEE-4A39-B47A-652F1F7D7F14}"/>
                  </a:ext>
                </a:extLst>
              </p:cNvPr>
              <p:cNvCxnSpPr/>
              <p:nvPr/>
            </p:nvCxnSpPr>
            <p:spPr>
              <a:xfrm>
                <a:off x="6899934" y="2420744"/>
                <a:ext cx="0" cy="437296"/>
              </a:xfrm>
              <a:prstGeom prst="line">
                <a:avLst/>
              </a:prstGeom>
              <a:ln w="15875">
                <a:solidFill>
                  <a:srgbClr val="FDD9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14B3206-5E9C-42CB-8E1F-4AF86DC3A2A9}"/>
              </a:ext>
            </a:extLst>
          </p:cNvPr>
          <p:cNvGrpSpPr/>
          <p:nvPr/>
        </p:nvGrpSpPr>
        <p:grpSpPr>
          <a:xfrm>
            <a:off x="4288910" y="3200842"/>
            <a:ext cx="1236237" cy="897714"/>
            <a:chOff x="4288910" y="3200842"/>
            <a:chExt cx="1236237" cy="897714"/>
          </a:xfrm>
        </p:grpSpPr>
        <p:sp>
          <p:nvSpPr>
            <p:cNvPr id="62" name="矩形 61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  <a:extLst>
                <a:ext uri="{FF2B5EF4-FFF2-40B4-BE49-F238E27FC236}">
                  <a16:creationId xmlns:a16="http://schemas.microsoft.com/office/drawing/2014/main" id="{124CAE8C-001F-4D00-9ADD-2A0A218527FA}"/>
                </a:ext>
              </a:extLst>
            </p:cNvPr>
            <p:cNvSpPr/>
            <p:nvPr/>
          </p:nvSpPr>
          <p:spPr>
            <a:xfrm rot="44009">
              <a:off x="4288910" y="3729224"/>
              <a:ext cx="123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rgbClr val="012CAD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输入标题</a:t>
              </a:r>
              <a:r>
                <a:rPr lang="en-US" altLang="zh-CN" b="1">
                  <a:solidFill>
                    <a:srgbClr val="012CAD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6</a:t>
              </a:r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635362D5-335A-4005-B604-A0164F9A8B0F}"/>
                </a:ext>
              </a:extLst>
            </p:cNvPr>
            <p:cNvGrpSpPr/>
            <p:nvPr/>
          </p:nvGrpSpPr>
          <p:grpSpPr>
            <a:xfrm>
              <a:off x="4771590" y="3200842"/>
              <a:ext cx="278674" cy="522864"/>
              <a:chOff x="4773042" y="3887054"/>
              <a:chExt cx="278674" cy="522864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122D32C-1D40-4E00-B508-7FFCCABE9E2E}"/>
                  </a:ext>
                </a:extLst>
              </p:cNvPr>
              <p:cNvSpPr/>
              <p:nvPr/>
            </p:nvSpPr>
            <p:spPr>
              <a:xfrm>
                <a:off x="4773042" y="3887054"/>
                <a:ext cx="278674" cy="278674"/>
              </a:xfrm>
              <a:prstGeom prst="ellipse">
                <a:avLst/>
              </a:prstGeom>
              <a:solidFill>
                <a:srgbClr val="FDD9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FADFCE0D-85CE-485A-B479-605B5856E42D}"/>
                  </a:ext>
                </a:extLst>
              </p:cNvPr>
              <p:cNvCxnSpPr/>
              <p:nvPr/>
            </p:nvCxnSpPr>
            <p:spPr>
              <a:xfrm>
                <a:off x="4908479" y="3972622"/>
                <a:ext cx="0" cy="437296"/>
              </a:xfrm>
              <a:prstGeom prst="line">
                <a:avLst/>
              </a:prstGeom>
              <a:ln w="15875">
                <a:solidFill>
                  <a:srgbClr val="FDD9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02A511-40E8-4CFD-8591-7AFA719EF692}"/>
              </a:ext>
            </a:extLst>
          </p:cNvPr>
          <p:cNvGrpSpPr/>
          <p:nvPr/>
        </p:nvGrpSpPr>
        <p:grpSpPr>
          <a:xfrm>
            <a:off x="6280364" y="3200842"/>
            <a:ext cx="1236237" cy="897714"/>
            <a:chOff x="6280364" y="3200842"/>
            <a:chExt cx="1236237" cy="897714"/>
          </a:xfrm>
        </p:grpSpPr>
        <p:sp>
          <p:nvSpPr>
            <p:cNvPr id="63" name="矩形 62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  <a:extLst>
                <a:ext uri="{FF2B5EF4-FFF2-40B4-BE49-F238E27FC236}">
                  <a16:creationId xmlns:a16="http://schemas.microsoft.com/office/drawing/2014/main" id="{A9455C6D-C9AE-4180-A2D7-6831496274DC}"/>
                </a:ext>
              </a:extLst>
            </p:cNvPr>
            <p:cNvSpPr/>
            <p:nvPr/>
          </p:nvSpPr>
          <p:spPr>
            <a:xfrm rot="44009">
              <a:off x="6280364" y="3729224"/>
              <a:ext cx="123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rgbClr val="012CAD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输入标题</a:t>
              </a:r>
              <a:r>
                <a:rPr lang="en-US" altLang="zh-CN" b="1">
                  <a:solidFill>
                    <a:srgbClr val="012CAD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5</a:t>
              </a: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C4751184-FF02-44AB-B180-3E4E07B6759F}"/>
                </a:ext>
              </a:extLst>
            </p:cNvPr>
            <p:cNvGrpSpPr/>
            <p:nvPr/>
          </p:nvGrpSpPr>
          <p:grpSpPr>
            <a:xfrm>
              <a:off x="6759146" y="3200842"/>
              <a:ext cx="278674" cy="522864"/>
              <a:chOff x="6760598" y="3887054"/>
              <a:chExt cx="278674" cy="522864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AF72D81C-586D-4C4F-82B4-CA8A9181B6AC}"/>
                  </a:ext>
                </a:extLst>
              </p:cNvPr>
              <p:cNvSpPr/>
              <p:nvPr/>
            </p:nvSpPr>
            <p:spPr>
              <a:xfrm>
                <a:off x="6760598" y="3887054"/>
                <a:ext cx="278674" cy="278674"/>
              </a:xfrm>
              <a:prstGeom prst="ellipse">
                <a:avLst/>
              </a:prstGeom>
              <a:solidFill>
                <a:srgbClr val="FDD9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B773A0F9-5CB2-4222-BB42-DEA176AD8B50}"/>
                  </a:ext>
                </a:extLst>
              </p:cNvPr>
              <p:cNvCxnSpPr/>
              <p:nvPr/>
            </p:nvCxnSpPr>
            <p:spPr>
              <a:xfrm>
                <a:off x="6899934" y="3972622"/>
                <a:ext cx="0" cy="437296"/>
              </a:xfrm>
              <a:prstGeom prst="line">
                <a:avLst/>
              </a:prstGeom>
              <a:ln w="15875">
                <a:solidFill>
                  <a:srgbClr val="FDD9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1339D2-D1F7-4F91-816F-E2F8E8E18FD7}"/>
              </a:ext>
            </a:extLst>
          </p:cNvPr>
          <p:cNvGrpSpPr/>
          <p:nvPr/>
        </p:nvGrpSpPr>
        <p:grpSpPr>
          <a:xfrm>
            <a:off x="4301101" y="5185655"/>
            <a:ext cx="1236237" cy="910106"/>
            <a:chOff x="4301101" y="5185655"/>
            <a:chExt cx="1236237" cy="910106"/>
          </a:xfrm>
        </p:grpSpPr>
        <p:sp>
          <p:nvSpPr>
            <p:cNvPr id="64" name="矩形 63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  <a:extLst>
                <a:ext uri="{FF2B5EF4-FFF2-40B4-BE49-F238E27FC236}">
                  <a16:creationId xmlns:a16="http://schemas.microsoft.com/office/drawing/2014/main" id="{813353C8-B1DA-4D25-8659-C998A5D45E2E}"/>
                </a:ext>
              </a:extLst>
            </p:cNvPr>
            <p:cNvSpPr/>
            <p:nvPr/>
          </p:nvSpPr>
          <p:spPr>
            <a:xfrm rot="44009">
              <a:off x="4301101" y="5726429"/>
              <a:ext cx="123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输入标题</a:t>
              </a:r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Segoe UI Light" panose="020B0502040204020203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2F107862-7AFE-4782-96B0-33FEBC96F959}"/>
                </a:ext>
              </a:extLst>
            </p:cNvPr>
            <p:cNvGrpSpPr/>
            <p:nvPr/>
          </p:nvGrpSpPr>
          <p:grpSpPr>
            <a:xfrm>
              <a:off x="4783781" y="5185655"/>
              <a:ext cx="278674" cy="535000"/>
              <a:chOff x="4773042" y="5426120"/>
              <a:chExt cx="278674" cy="535000"/>
            </a:xfrm>
          </p:grpSpPr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3A8A74C7-6C69-4E74-8BB7-9072A3DB7732}"/>
                  </a:ext>
                </a:extLst>
              </p:cNvPr>
              <p:cNvSpPr/>
              <p:nvPr/>
            </p:nvSpPr>
            <p:spPr>
              <a:xfrm>
                <a:off x="4773042" y="5426120"/>
                <a:ext cx="278674" cy="278674"/>
              </a:xfrm>
              <a:prstGeom prst="ellipse">
                <a:avLst/>
              </a:prstGeom>
              <a:solidFill>
                <a:srgbClr val="FDD9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009F8DEA-0338-4A91-A945-A7F9D6605529}"/>
                  </a:ext>
                </a:extLst>
              </p:cNvPr>
              <p:cNvCxnSpPr/>
              <p:nvPr/>
            </p:nvCxnSpPr>
            <p:spPr>
              <a:xfrm>
                <a:off x="4908479" y="5523824"/>
                <a:ext cx="0" cy="437296"/>
              </a:xfrm>
              <a:prstGeom prst="line">
                <a:avLst/>
              </a:prstGeom>
              <a:ln w="15875">
                <a:solidFill>
                  <a:srgbClr val="FDD9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D11743E-38A7-44A5-9724-657B706FFBA0}"/>
              </a:ext>
            </a:extLst>
          </p:cNvPr>
          <p:cNvGrpSpPr/>
          <p:nvPr/>
        </p:nvGrpSpPr>
        <p:grpSpPr>
          <a:xfrm>
            <a:off x="6292556" y="5185655"/>
            <a:ext cx="1236237" cy="910106"/>
            <a:chOff x="6292556" y="5185655"/>
            <a:chExt cx="1236237" cy="910106"/>
          </a:xfrm>
        </p:grpSpPr>
        <p:sp>
          <p:nvSpPr>
            <p:cNvPr id="65" name="矩形 64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  <a:extLst>
                <a:ext uri="{FF2B5EF4-FFF2-40B4-BE49-F238E27FC236}">
                  <a16:creationId xmlns:a16="http://schemas.microsoft.com/office/drawing/2014/main" id="{57C4E13D-3461-4EDE-B908-D3CDC13EB9F5}"/>
                </a:ext>
              </a:extLst>
            </p:cNvPr>
            <p:cNvSpPr/>
            <p:nvPr/>
          </p:nvSpPr>
          <p:spPr>
            <a:xfrm rot="44009">
              <a:off x="6292556" y="5726429"/>
              <a:ext cx="123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输入标题</a:t>
              </a:r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Segoe UI Light" panose="020B0502040204020203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5AD8922E-CF24-45CA-98D9-B18C711EFD72}"/>
                </a:ext>
              </a:extLst>
            </p:cNvPr>
            <p:cNvGrpSpPr/>
            <p:nvPr/>
          </p:nvGrpSpPr>
          <p:grpSpPr>
            <a:xfrm>
              <a:off x="6771337" y="5185655"/>
              <a:ext cx="278674" cy="535000"/>
              <a:chOff x="6760598" y="5426120"/>
              <a:chExt cx="278674" cy="535000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34C79FB8-FB7D-42FD-81D7-340ADCC7E364}"/>
                  </a:ext>
                </a:extLst>
              </p:cNvPr>
              <p:cNvSpPr/>
              <p:nvPr/>
            </p:nvSpPr>
            <p:spPr>
              <a:xfrm>
                <a:off x="6760598" y="5426120"/>
                <a:ext cx="278674" cy="278674"/>
              </a:xfrm>
              <a:prstGeom prst="ellipse">
                <a:avLst/>
              </a:prstGeom>
              <a:solidFill>
                <a:srgbClr val="FDD9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B3FA6859-6808-4E87-84AD-CDE65F143AF2}"/>
                  </a:ext>
                </a:extLst>
              </p:cNvPr>
              <p:cNvCxnSpPr/>
              <p:nvPr/>
            </p:nvCxnSpPr>
            <p:spPr>
              <a:xfrm>
                <a:off x="6899934" y="5523824"/>
                <a:ext cx="0" cy="437296"/>
              </a:xfrm>
              <a:prstGeom prst="line">
                <a:avLst/>
              </a:prstGeom>
              <a:ln w="15875">
                <a:solidFill>
                  <a:srgbClr val="FDD9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50716F7-FCF2-4B47-BC69-6866259E9114}"/>
              </a:ext>
            </a:extLst>
          </p:cNvPr>
          <p:cNvGrpSpPr/>
          <p:nvPr/>
        </p:nvGrpSpPr>
        <p:grpSpPr>
          <a:xfrm>
            <a:off x="8259400" y="5185655"/>
            <a:ext cx="1236237" cy="910107"/>
            <a:chOff x="8259400" y="5185655"/>
            <a:chExt cx="1236237" cy="910107"/>
          </a:xfrm>
        </p:grpSpPr>
        <p:sp>
          <p:nvSpPr>
            <p:cNvPr id="66" name="矩形 65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  <a:extLst>
                <a:ext uri="{FF2B5EF4-FFF2-40B4-BE49-F238E27FC236}">
                  <a16:creationId xmlns:a16="http://schemas.microsoft.com/office/drawing/2014/main" id="{C99F26AF-4DB7-4315-896C-8423F93A4D91}"/>
                </a:ext>
              </a:extLst>
            </p:cNvPr>
            <p:cNvSpPr/>
            <p:nvPr/>
          </p:nvSpPr>
          <p:spPr>
            <a:xfrm rot="44009">
              <a:off x="8259400" y="5726430"/>
              <a:ext cx="123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输入标题</a:t>
              </a:r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9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Segoe UI Light" panose="020B0502040204020203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F8173624-A47A-49FD-ADE3-AFC075C9A0C2}"/>
                </a:ext>
              </a:extLst>
            </p:cNvPr>
            <p:cNvGrpSpPr/>
            <p:nvPr/>
          </p:nvGrpSpPr>
          <p:grpSpPr>
            <a:xfrm>
              <a:off x="8758893" y="5185655"/>
              <a:ext cx="278674" cy="535000"/>
              <a:chOff x="8748154" y="5426120"/>
              <a:chExt cx="278674" cy="535000"/>
            </a:xfrm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A5448A83-FD18-4FFF-AB90-1F586B43AF35}"/>
                  </a:ext>
                </a:extLst>
              </p:cNvPr>
              <p:cNvSpPr/>
              <p:nvPr/>
            </p:nvSpPr>
            <p:spPr>
              <a:xfrm>
                <a:off x="8748154" y="5426120"/>
                <a:ext cx="278674" cy="278674"/>
              </a:xfrm>
              <a:prstGeom prst="ellipse">
                <a:avLst/>
              </a:prstGeom>
              <a:solidFill>
                <a:srgbClr val="FDD9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CA8C1D49-9AD5-4252-A3F5-AD452DD0A065}"/>
                  </a:ext>
                </a:extLst>
              </p:cNvPr>
              <p:cNvCxnSpPr/>
              <p:nvPr/>
            </p:nvCxnSpPr>
            <p:spPr>
              <a:xfrm>
                <a:off x="8880137" y="5523824"/>
                <a:ext cx="0" cy="437296"/>
              </a:xfrm>
              <a:prstGeom prst="line">
                <a:avLst/>
              </a:prstGeom>
              <a:ln w="15875">
                <a:solidFill>
                  <a:srgbClr val="FDD9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2B736DE-E237-4EB1-A8F8-7D0046E5E817}"/>
              </a:ext>
            </a:extLst>
          </p:cNvPr>
          <p:cNvGrpSpPr/>
          <p:nvPr/>
        </p:nvGrpSpPr>
        <p:grpSpPr>
          <a:xfrm>
            <a:off x="10186735" y="5185655"/>
            <a:ext cx="1364476" cy="910107"/>
            <a:chOff x="10186735" y="5185655"/>
            <a:chExt cx="1364476" cy="910107"/>
          </a:xfrm>
        </p:grpSpPr>
        <p:sp>
          <p:nvSpPr>
            <p:cNvPr id="67" name="矩形 66" descr="e7d195523061f1c074694c8bbf98be7b1e4b015d796375963FD28840057458461C7CA0DAD340D15583DEDFC2E3241C4F392EF3A8B4D067B40CF4F149DD7E51F346B0CAB1BCCF6DB2480C67273C6C9E4C286EB0D218A2A7F142649217E93C32DF29E3B14D94BB45AC4EBB5182527C0CCB9119BEA71FBD9323D9A1D5B1F32899BEF1293FA555659726">
              <a:extLst>
                <a:ext uri="{FF2B5EF4-FFF2-40B4-BE49-F238E27FC236}">
                  <a16:creationId xmlns:a16="http://schemas.microsoft.com/office/drawing/2014/main" id="{3EA265F6-C33B-4AE1-BD4F-F892AA4FDBCA}"/>
                </a:ext>
              </a:extLst>
            </p:cNvPr>
            <p:cNvSpPr/>
            <p:nvPr/>
          </p:nvSpPr>
          <p:spPr>
            <a:xfrm rot="44009">
              <a:off x="10186735" y="5726430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输入标题</a:t>
              </a:r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10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Segoe UI Light" panose="020B0502040204020203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257008C3-3E08-4787-87EB-F9C413D2600C}"/>
                </a:ext>
              </a:extLst>
            </p:cNvPr>
            <p:cNvGrpSpPr/>
            <p:nvPr/>
          </p:nvGrpSpPr>
          <p:grpSpPr>
            <a:xfrm>
              <a:off x="10746449" y="5185655"/>
              <a:ext cx="278674" cy="535000"/>
              <a:chOff x="10735710" y="5426120"/>
              <a:chExt cx="278674" cy="535000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C64960E3-A1E8-4035-8B60-5EE179BEB252}"/>
                  </a:ext>
                </a:extLst>
              </p:cNvPr>
              <p:cNvSpPr/>
              <p:nvPr/>
            </p:nvSpPr>
            <p:spPr>
              <a:xfrm>
                <a:off x="10735710" y="5426120"/>
                <a:ext cx="278674" cy="278674"/>
              </a:xfrm>
              <a:prstGeom prst="ellipse">
                <a:avLst/>
              </a:prstGeom>
              <a:solidFill>
                <a:srgbClr val="FDD9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AAC25838-0B25-4EBD-8923-46975C45BF53}"/>
                  </a:ext>
                </a:extLst>
              </p:cNvPr>
              <p:cNvCxnSpPr/>
              <p:nvPr/>
            </p:nvCxnSpPr>
            <p:spPr>
              <a:xfrm>
                <a:off x="10871592" y="5523824"/>
                <a:ext cx="0" cy="437296"/>
              </a:xfrm>
              <a:prstGeom prst="line">
                <a:avLst/>
              </a:prstGeom>
              <a:ln w="15875">
                <a:solidFill>
                  <a:srgbClr val="FDD9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2" name="弧形 121">
            <a:extLst>
              <a:ext uri="{FF2B5EF4-FFF2-40B4-BE49-F238E27FC236}">
                <a16:creationId xmlns:a16="http://schemas.microsoft.com/office/drawing/2014/main" id="{B386BA1F-01F1-4752-B2FF-91E9DAE76DBD}"/>
              </a:ext>
            </a:extLst>
          </p:cNvPr>
          <p:cNvSpPr/>
          <p:nvPr/>
        </p:nvSpPr>
        <p:spPr>
          <a:xfrm flipH="1">
            <a:off x="2656980" y="3078749"/>
            <a:ext cx="1912996" cy="2323523"/>
          </a:xfrm>
          <a:prstGeom prst="arc">
            <a:avLst>
              <a:gd name="adj1" fmla="val 19216434"/>
              <a:gd name="adj2" fmla="val 2640891"/>
            </a:avLst>
          </a:prstGeom>
          <a:ln w="38100">
            <a:solidFill>
              <a:srgbClr val="EEAF2B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84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45F5A8E-5F9F-482A-B85D-76EC61619330}"/>
              </a:ext>
            </a:extLst>
          </p:cNvPr>
          <p:cNvGrpSpPr/>
          <p:nvPr/>
        </p:nvGrpSpPr>
        <p:grpSpPr>
          <a:xfrm>
            <a:off x="1007117" y="1919288"/>
            <a:ext cx="1874520" cy="2100053"/>
            <a:chOff x="1007117" y="1919288"/>
            <a:chExt cx="1874520" cy="2100053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007117" y="4019341"/>
              <a:ext cx="18745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A4FBCCA-96ED-46DE-B8C9-6985D0E2C710}"/>
                </a:ext>
              </a:extLst>
            </p:cNvPr>
            <p:cNvGrpSpPr/>
            <p:nvPr/>
          </p:nvGrpSpPr>
          <p:grpSpPr>
            <a:xfrm>
              <a:off x="1066095" y="1919288"/>
              <a:ext cx="1769807" cy="1769807"/>
              <a:chOff x="1281487" y="2930652"/>
              <a:chExt cx="1769807" cy="1769807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CF6177B7-9F83-4D63-8B7A-F9AADECBADB0}"/>
                  </a:ext>
                </a:extLst>
              </p:cNvPr>
              <p:cNvSpPr/>
              <p:nvPr/>
            </p:nvSpPr>
            <p:spPr>
              <a:xfrm>
                <a:off x="1281487" y="2930652"/>
                <a:ext cx="1769807" cy="1769807"/>
              </a:xfrm>
              <a:prstGeom prst="ellipse">
                <a:avLst/>
              </a:prstGeom>
              <a:solidFill>
                <a:srgbClr val="EEA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KSO_Shape">
                <a:extLst>
                  <a:ext uri="{FF2B5EF4-FFF2-40B4-BE49-F238E27FC236}">
                    <a16:creationId xmlns:a16="http://schemas.microsoft.com/office/drawing/2014/main" id="{D8F33212-24D7-4D6B-BAC1-86C31947A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3090" y="3388112"/>
                <a:ext cx="746601" cy="854886"/>
              </a:xfrm>
              <a:custGeom>
                <a:avLst/>
                <a:gdLst>
                  <a:gd name="T0" fmla="*/ 2809875 w 4627563"/>
                  <a:gd name="T1" fmla="*/ 4811712 h 5299074"/>
                  <a:gd name="T2" fmla="*/ 2745224 w 4627563"/>
                  <a:gd name="T3" fmla="*/ 4870449 h 5299074"/>
                  <a:gd name="T4" fmla="*/ 2693583 w 4627563"/>
                  <a:gd name="T5" fmla="*/ 4799805 h 5299074"/>
                  <a:gd name="T6" fmla="*/ 3054173 w 4627563"/>
                  <a:gd name="T7" fmla="*/ 4245768 h 5299074"/>
                  <a:gd name="T8" fmla="*/ 3143251 w 4627563"/>
                  <a:gd name="T9" fmla="*/ 4339034 h 5299074"/>
                  <a:gd name="T10" fmla="*/ 3063717 w 4627563"/>
                  <a:gd name="T11" fmla="*/ 4441428 h 5299074"/>
                  <a:gd name="T12" fmla="*/ 2956345 w 4627563"/>
                  <a:gd name="T13" fmla="*/ 4391421 h 5299074"/>
                  <a:gd name="T14" fmla="*/ 2973843 w 4627563"/>
                  <a:gd name="T15" fmla="*/ 4273946 h 5299074"/>
                  <a:gd name="T16" fmla="*/ 3313113 w 4627563"/>
                  <a:gd name="T17" fmla="*/ 3781821 h 5299074"/>
                  <a:gd name="T18" fmla="*/ 3390107 w 4627563"/>
                  <a:gd name="T19" fmla="*/ 3842543 h 5299074"/>
                  <a:gd name="T20" fmla="*/ 3397647 w 4627563"/>
                  <a:gd name="T21" fmla="*/ 3943746 h 5299074"/>
                  <a:gd name="T22" fmla="*/ 3329782 w 4627563"/>
                  <a:gd name="T23" fmla="*/ 4014787 h 5299074"/>
                  <a:gd name="T24" fmla="*/ 3228578 w 4627563"/>
                  <a:gd name="T25" fmla="*/ 4012009 h 5299074"/>
                  <a:gd name="T26" fmla="*/ 3164681 w 4627563"/>
                  <a:gd name="T27" fmla="*/ 3937793 h 5299074"/>
                  <a:gd name="T28" fmla="*/ 3176984 w 4627563"/>
                  <a:gd name="T29" fmla="*/ 3837781 h 5299074"/>
                  <a:gd name="T30" fmla="*/ 3257153 w 4627563"/>
                  <a:gd name="T31" fmla="*/ 3780631 h 5299074"/>
                  <a:gd name="T32" fmla="*/ 2749233 w 4627563"/>
                  <a:gd name="T33" fmla="*/ 3662481 h 5299074"/>
                  <a:gd name="T34" fmla="*/ 2837260 w 4627563"/>
                  <a:gd name="T35" fmla="*/ 3818473 h 5299074"/>
                  <a:gd name="T36" fmla="*/ 2780558 w 4627563"/>
                  <a:gd name="T37" fmla="*/ 3991178 h 5299074"/>
                  <a:gd name="T38" fmla="*/ 2616002 w 4627563"/>
                  <a:gd name="T39" fmla="*/ 4064000 h 5299074"/>
                  <a:gd name="T40" fmla="*/ 2451446 w 4627563"/>
                  <a:gd name="T41" fmla="*/ 3991178 h 5299074"/>
                  <a:gd name="T42" fmla="*/ 2395140 w 4627563"/>
                  <a:gd name="T43" fmla="*/ 3818473 h 5299074"/>
                  <a:gd name="T44" fmla="*/ 2483167 w 4627563"/>
                  <a:gd name="T45" fmla="*/ 3662481 h 5299074"/>
                  <a:gd name="T46" fmla="*/ 2204869 w 4627563"/>
                  <a:gd name="T47" fmla="*/ 3415897 h 5299074"/>
                  <a:gd name="T48" fmla="*/ 2282395 w 4627563"/>
                  <a:gd name="T49" fmla="*/ 3464853 h 5299074"/>
                  <a:gd name="T50" fmla="*/ 2298297 w 4627563"/>
                  <a:gd name="T51" fmla="*/ 3556447 h 5299074"/>
                  <a:gd name="T52" fmla="*/ 2241843 w 4627563"/>
                  <a:gd name="T53" fmla="*/ 3627907 h 5299074"/>
                  <a:gd name="T54" fmla="*/ 2148415 w 4627563"/>
                  <a:gd name="T55" fmla="*/ 3634619 h 5299074"/>
                  <a:gd name="T56" fmla="*/ 2082419 w 4627563"/>
                  <a:gd name="T57" fmla="*/ 3572634 h 5299074"/>
                  <a:gd name="T58" fmla="*/ 2084805 w 4627563"/>
                  <a:gd name="T59" fmla="*/ 3479065 h 5299074"/>
                  <a:gd name="T60" fmla="*/ 2153583 w 4627563"/>
                  <a:gd name="T61" fmla="*/ 3419845 h 5299074"/>
                  <a:gd name="T62" fmla="*/ 2956426 w 4627563"/>
                  <a:gd name="T63" fmla="*/ 3238079 h 5299074"/>
                  <a:gd name="T64" fmla="*/ 3038085 w 4627563"/>
                  <a:gd name="T65" fmla="*/ 3342332 h 5299074"/>
                  <a:gd name="T66" fmla="*/ 3015093 w 4627563"/>
                  <a:gd name="T67" fmla="*/ 3476712 h 5299074"/>
                  <a:gd name="T68" fmla="*/ 2902515 w 4627563"/>
                  <a:gd name="T69" fmla="*/ 3548065 h 5299074"/>
                  <a:gd name="T70" fmla="*/ 2771703 w 4627563"/>
                  <a:gd name="T71" fmla="*/ 3511992 h 5299074"/>
                  <a:gd name="T72" fmla="*/ 2711450 w 4627563"/>
                  <a:gd name="T73" fmla="*/ 3392675 h 5299074"/>
                  <a:gd name="T74" fmla="*/ 2760207 w 4627563"/>
                  <a:gd name="T75" fmla="*/ 3266620 h 5299074"/>
                  <a:gd name="T76" fmla="*/ 1341242 w 4627563"/>
                  <a:gd name="T77" fmla="*/ 3000374 h 5299074"/>
                  <a:gd name="T78" fmla="*/ 403620 w 4627563"/>
                  <a:gd name="T79" fmla="*/ 4688870 h 5299074"/>
                  <a:gd name="T80" fmla="*/ 498850 w 4627563"/>
                  <a:gd name="T81" fmla="*/ 4903704 h 5299074"/>
                  <a:gd name="T82" fmla="*/ 4005310 w 4627563"/>
                  <a:gd name="T83" fmla="*/ 5016085 h 5299074"/>
                  <a:gd name="T84" fmla="*/ 4184661 w 4627563"/>
                  <a:gd name="T85" fmla="*/ 4815944 h 5299074"/>
                  <a:gd name="T86" fmla="*/ 4235053 w 4627563"/>
                  <a:gd name="T87" fmla="*/ 4552265 h 5299074"/>
                  <a:gd name="T88" fmla="*/ 3271841 w 4627563"/>
                  <a:gd name="T89" fmla="*/ 3015685 h 5299074"/>
                  <a:gd name="T90" fmla="*/ 2892903 w 4627563"/>
                  <a:gd name="T91" fmla="*/ 3076933 h 5299074"/>
                  <a:gd name="T92" fmla="*/ 1694982 w 4627563"/>
                  <a:gd name="T93" fmla="*/ 3074149 h 5299074"/>
                  <a:gd name="T94" fmla="*/ 1349374 w 4627563"/>
                  <a:gd name="T95" fmla="*/ 3013299 h 5299074"/>
                  <a:gd name="T96" fmla="*/ 2995870 w 4627563"/>
                  <a:gd name="T97" fmla="*/ 46427 h 5299074"/>
                  <a:gd name="T98" fmla="*/ 3112958 w 4627563"/>
                  <a:gd name="T99" fmla="*/ 207534 h 5299074"/>
                  <a:gd name="T100" fmla="*/ 3105417 w 4627563"/>
                  <a:gd name="T101" fmla="*/ 379356 h 5299074"/>
                  <a:gd name="T102" fmla="*/ 4604543 w 4627563"/>
                  <a:gd name="T103" fmla="*/ 4495920 h 5299074"/>
                  <a:gd name="T104" fmla="*/ 4621213 w 4627563"/>
                  <a:gd name="T105" fmla="*/ 4792341 h 5299074"/>
                  <a:gd name="T106" fmla="*/ 4525161 w 4627563"/>
                  <a:gd name="T107" fmla="*/ 5066144 h 5299074"/>
                  <a:gd name="T108" fmla="*/ 4255659 w 4627563"/>
                  <a:gd name="T109" fmla="*/ 5299074 h 5299074"/>
                  <a:gd name="T110" fmla="*/ 113119 w 4627563"/>
                  <a:gd name="T111" fmla="*/ 5082016 h 5299074"/>
                  <a:gd name="T112" fmla="*/ 8335 w 4627563"/>
                  <a:gd name="T113" fmla="*/ 4807817 h 5299074"/>
                  <a:gd name="T114" fmla="*/ 20640 w 4627563"/>
                  <a:gd name="T115" fmla="*/ 4504649 h 5299074"/>
                  <a:gd name="T116" fmla="*/ 1525322 w 4627563"/>
                  <a:gd name="T117" fmla="*/ 390466 h 5299074"/>
                  <a:gd name="T118" fmla="*/ 1512224 w 4627563"/>
                  <a:gd name="T119" fmla="*/ 217058 h 5299074"/>
                  <a:gd name="T120" fmla="*/ 1623358 w 4627563"/>
                  <a:gd name="T121" fmla="*/ 52776 h 5299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627563" h="5299074">
                    <a:moveTo>
                      <a:pt x="2751137" y="4752974"/>
                    </a:moveTo>
                    <a:lnTo>
                      <a:pt x="2757445" y="4753371"/>
                    </a:lnTo>
                    <a:lnTo>
                      <a:pt x="2762964" y="4754165"/>
                    </a:lnTo>
                    <a:lnTo>
                      <a:pt x="2768483" y="4755355"/>
                    </a:lnTo>
                    <a:lnTo>
                      <a:pt x="2774002" y="4757340"/>
                    </a:lnTo>
                    <a:lnTo>
                      <a:pt x="2779127" y="4760118"/>
                    </a:lnTo>
                    <a:lnTo>
                      <a:pt x="2783857" y="4762896"/>
                    </a:lnTo>
                    <a:lnTo>
                      <a:pt x="2788193" y="4766071"/>
                    </a:lnTo>
                    <a:lnTo>
                      <a:pt x="2792530" y="4770040"/>
                    </a:lnTo>
                    <a:lnTo>
                      <a:pt x="2796472" y="4774009"/>
                    </a:lnTo>
                    <a:lnTo>
                      <a:pt x="2800020" y="4778771"/>
                    </a:lnTo>
                    <a:lnTo>
                      <a:pt x="2802779" y="4783534"/>
                    </a:lnTo>
                    <a:lnTo>
                      <a:pt x="2805144" y="4788693"/>
                    </a:lnTo>
                    <a:lnTo>
                      <a:pt x="2807116" y="4793852"/>
                    </a:lnTo>
                    <a:lnTo>
                      <a:pt x="2808298" y="4799805"/>
                    </a:lnTo>
                    <a:lnTo>
                      <a:pt x="2809481" y="4805759"/>
                    </a:lnTo>
                    <a:lnTo>
                      <a:pt x="2809875" y="4811712"/>
                    </a:lnTo>
                    <a:lnTo>
                      <a:pt x="2809481" y="4817665"/>
                    </a:lnTo>
                    <a:lnTo>
                      <a:pt x="2808298" y="4823618"/>
                    </a:lnTo>
                    <a:lnTo>
                      <a:pt x="2807116" y="4829174"/>
                    </a:lnTo>
                    <a:lnTo>
                      <a:pt x="2805144" y="4834730"/>
                    </a:lnTo>
                    <a:lnTo>
                      <a:pt x="2802779" y="4839890"/>
                    </a:lnTo>
                    <a:lnTo>
                      <a:pt x="2800020" y="4844652"/>
                    </a:lnTo>
                    <a:lnTo>
                      <a:pt x="2796472" y="4849415"/>
                    </a:lnTo>
                    <a:lnTo>
                      <a:pt x="2792530" y="4853384"/>
                    </a:lnTo>
                    <a:lnTo>
                      <a:pt x="2788193" y="4857352"/>
                    </a:lnTo>
                    <a:lnTo>
                      <a:pt x="2783857" y="4860527"/>
                    </a:lnTo>
                    <a:lnTo>
                      <a:pt x="2779127" y="4863305"/>
                    </a:lnTo>
                    <a:lnTo>
                      <a:pt x="2774002" y="4866084"/>
                    </a:lnTo>
                    <a:lnTo>
                      <a:pt x="2768483" y="4868068"/>
                    </a:lnTo>
                    <a:lnTo>
                      <a:pt x="2762964" y="4869655"/>
                    </a:lnTo>
                    <a:lnTo>
                      <a:pt x="2757445" y="4870449"/>
                    </a:lnTo>
                    <a:lnTo>
                      <a:pt x="2751137" y="4870449"/>
                    </a:lnTo>
                    <a:lnTo>
                      <a:pt x="2745224" y="4870449"/>
                    </a:lnTo>
                    <a:lnTo>
                      <a:pt x="2739705" y="4869655"/>
                    </a:lnTo>
                    <a:lnTo>
                      <a:pt x="2733792" y="4868068"/>
                    </a:lnTo>
                    <a:lnTo>
                      <a:pt x="2728273" y="4866084"/>
                    </a:lnTo>
                    <a:lnTo>
                      <a:pt x="2723543" y="4863305"/>
                    </a:lnTo>
                    <a:lnTo>
                      <a:pt x="2718418" y="4860527"/>
                    </a:lnTo>
                    <a:lnTo>
                      <a:pt x="2714082" y="4857352"/>
                    </a:lnTo>
                    <a:lnTo>
                      <a:pt x="2709745" y="4853384"/>
                    </a:lnTo>
                    <a:lnTo>
                      <a:pt x="2706197" y="4849415"/>
                    </a:lnTo>
                    <a:lnTo>
                      <a:pt x="2702649" y="4844652"/>
                    </a:lnTo>
                    <a:lnTo>
                      <a:pt x="2699890" y="4839890"/>
                    </a:lnTo>
                    <a:lnTo>
                      <a:pt x="2697525" y="4834730"/>
                    </a:lnTo>
                    <a:lnTo>
                      <a:pt x="2695554" y="4829174"/>
                    </a:lnTo>
                    <a:lnTo>
                      <a:pt x="2693583" y="4823618"/>
                    </a:lnTo>
                    <a:lnTo>
                      <a:pt x="2692794" y="4817665"/>
                    </a:lnTo>
                    <a:lnTo>
                      <a:pt x="2692400" y="4811712"/>
                    </a:lnTo>
                    <a:lnTo>
                      <a:pt x="2692794" y="4805759"/>
                    </a:lnTo>
                    <a:lnTo>
                      <a:pt x="2693583" y="4799805"/>
                    </a:lnTo>
                    <a:lnTo>
                      <a:pt x="2695554" y="4793852"/>
                    </a:lnTo>
                    <a:lnTo>
                      <a:pt x="2697525" y="4788693"/>
                    </a:lnTo>
                    <a:lnTo>
                      <a:pt x="2699890" y="4783534"/>
                    </a:lnTo>
                    <a:lnTo>
                      <a:pt x="2702649" y="4778771"/>
                    </a:lnTo>
                    <a:lnTo>
                      <a:pt x="2706197" y="4774009"/>
                    </a:lnTo>
                    <a:lnTo>
                      <a:pt x="2709745" y="4770040"/>
                    </a:lnTo>
                    <a:lnTo>
                      <a:pt x="2714082" y="4766071"/>
                    </a:lnTo>
                    <a:lnTo>
                      <a:pt x="2718418" y="4762896"/>
                    </a:lnTo>
                    <a:lnTo>
                      <a:pt x="2723543" y="4760118"/>
                    </a:lnTo>
                    <a:lnTo>
                      <a:pt x="2728273" y="4757340"/>
                    </a:lnTo>
                    <a:lnTo>
                      <a:pt x="2733792" y="4755355"/>
                    </a:lnTo>
                    <a:lnTo>
                      <a:pt x="2739705" y="4754165"/>
                    </a:lnTo>
                    <a:lnTo>
                      <a:pt x="2745224" y="4753371"/>
                    </a:lnTo>
                    <a:lnTo>
                      <a:pt x="2751137" y="4752974"/>
                    </a:lnTo>
                    <a:close/>
                    <a:moveTo>
                      <a:pt x="3043833" y="4244974"/>
                    </a:moveTo>
                    <a:lnTo>
                      <a:pt x="3049401" y="4245371"/>
                    </a:lnTo>
                    <a:lnTo>
                      <a:pt x="3054173" y="4245768"/>
                    </a:lnTo>
                    <a:lnTo>
                      <a:pt x="3059342" y="4246165"/>
                    </a:lnTo>
                    <a:lnTo>
                      <a:pt x="3063717" y="4246959"/>
                    </a:lnTo>
                    <a:lnTo>
                      <a:pt x="3073261" y="4249340"/>
                    </a:lnTo>
                    <a:lnTo>
                      <a:pt x="3082407" y="4252912"/>
                    </a:lnTo>
                    <a:lnTo>
                      <a:pt x="3091156" y="4256881"/>
                    </a:lnTo>
                    <a:lnTo>
                      <a:pt x="3099507" y="4262040"/>
                    </a:lnTo>
                    <a:lnTo>
                      <a:pt x="3107063" y="4267596"/>
                    </a:lnTo>
                    <a:lnTo>
                      <a:pt x="3114221" y="4273946"/>
                    </a:lnTo>
                    <a:lnTo>
                      <a:pt x="3120584" y="4281090"/>
                    </a:lnTo>
                    <a:lnTo>
                      <a:pt x="3126151" y="4289027"/>
                    </a:lnTo>
                    <a:lnTo>
                      <a:pt x="3131321" y="4296568"/>
                    </a:lnTo>
                    <a:lnTo>
                      <a:pt x="3135298" y="4305299"/>
                    </a:lnTo>
                    <a:lnTo>
                      <a:pt x="3138877" y="4314824"/>
                    </a:lnTo>
                    <a:lnTo>
                      <a:pt x="3141263" y="4324349"/>
                    </a:lnTo>
                    <a:lnTo>
                      <a:pt x="3142058" y="4329112"/>
                    </a:lnTo>
                    <a:lnTo>
                      <a:pt x="3142853" y="4334271"/>
                    </a:lnTo>
                    <a:lnTo>
                      <a:pt x="3143251" y="4339034"/>
                    </a:lnTo>
                    <a:lnTo>
                      <a:pt x="3143251" y="4344193"/>
                    </a:lnTo>
                    <a:lnTo>
                      <a:pt x="3143251" y="4348956"/>
                    </a:lnTo>
                    <a:lnTo>
                      <a:pt x="3142853" y="4354115"/>
                    </a:lnTo>
                    <a:lnTo>
                      <a:pt x="3142058" y="4359275"/>
                    </a:lnTo>
                    <a:lnTo>
                      <a:pt x="3141263" y="4364037"/>
                    </a:lnTo>
                    <a:lnTo>
                      <a:pt x="3138877" y="4373562"/>
                    </a:lnTo>
                    <a:lnTo>
                      <a:pt x="3135298" y="4382690"/>
                    </a:lnTo>
                    <a:lnTo>
                      <a:pt x="3131321" y="4391421"/>
                    </a:lnTo>
                    <a:lnTo>
                      <a:pt x="3126151" y="4399359"/>
                    </a:lnTo>
                    <a:lnTo>
                      <a:pt x="3120584" y="4407297"/>
                    </a:lnTo>
                    <a:lnTo>
                      <a:pt x="3114221" y="4414440"/>
                    </a:lnTo>
                    <a:lnTo>
                      <a:pt x="3107063" y="4420393"/>
                    </a:lnTo>
                    <a:lnTo>
                      <a:pt x="3099507" y="4426347"/>
                    </a:lnTo>
                    <a:lnTo>
                      <a:pt x="3091156" y="4431506"/>
                    </a:lnTo>
                    <a:lnTo>
                      <a:pt x="3082407" y="4435475"/>
                    </a:lnTo>
                    <a:lnTo>
                      <a:pt x="3073261" y="4438650"/>
                    </a:lnTo>
                    <a:lnTo>
                      <a:pt x="3063717" y="4441428"/>
                    </a:lnTo>
                    <a:lnTo>
                      <a:pt x="3059342" y="4442222"/>
                    </a:lnTo>
                    <a:lnTo>
                      <a:pt x="3054173" y="4442618"/>
                    </a:lnTo>
                    <a:lnTo>
                      <a:pt x="3049401" y="4443015"/>
                    </a:lnTo>
                    <a:lnTo>
                      <a:pt x="3043833" y="4443412"/>
                    </a:lnTo>
                    <a:lnTo>
                      <a:pt x="3038663" y="4443015"/>
                    </a:lnTo>
                    <a:lnTo>
                      <a:pt x="3033891" y="4442618"/>
                    </a:lnTo>
                    <a:lnTo>
                      <a:pt x="3028722" y="4442222"/>
                    </a:lnTo>
                    <a:lnTo>
                      <a:pt x="3023950" y="4441428"/>
                    </a:lnTo>
                    <a:lnTo>
                      <a:pt x="3014405" y="4438650"/>
                    </a:lnTo>
                    <a:lnTo>
                      <a:pt x="3005259" y="4435475"/>
                    </a:lnTo>
                    <a:lnTo>
                      <a:pt x="2996908" y="4431506"/>
                    </a:lnTo>
                    <a:lnTo>
                      <a:pt x="2988557" y="4426347"/>
                    </a:lnTo>
                    <a:lnTo>
                      <a:pt x="2981001" y="4420393"/>
                    </a:lnTo>
                    <a:lnTo>
                      <a:pt x="2973843" y="4414440"/>
                    </a:lnTo>
                    <a:lnTo>
                      <a:pt x="2967083" y="4407297"/>
                    </a:lnTo>
                    <a:lnTo>
                      <a:pt x="2961515" y="4399359"/>
                    </a:lnTo>
                    <a:lnTo>
                      <a:pt x="2956345" y="4391421"/>
                    </a:lnTo>
                    <a:lnTo>
                      <a:pt x="2952369" y="4382690"/>
                    </a:lnTo>
                    <a:lnTo>
                      <a:pt x="2948790" y="4373562"/>
                    </a:lnTo>
                    <a:lnTo>
                      <a:pt x="2946801" y="4364037"/>
                    </a:lnTo>
                    <a:lnTo>
                      <a:pt x="2945608" y="4359275"/>
                    </a:lnTo>
                    <a:lnTo>
                      <a:pt x="2945211" y="4354115"/>
                    </a:lnTo>
                    <a:lnTo>
                      <a:pt x="2944813" y="4348956"/>
                    </a:lnTo>
                    <a:lnTo>
                      <a:pt x="2944813" y="4344193"/>
                    </a:lnTo>
                    <a:lnTo>
                      <a:pt x="2944813" y="4339034"/>
                    </a:lnTo>
                    <a:lnTo>
                      <a:pt x="2945211" y="4334271"/>
                    </a:lnTo>
                    <a:lnTo>
                      <a:pt x="2945608" y="4329112"/>
                    </a:lnTo>
                    <a:lnTo>
                      <a:pt x="2946801" y="4324349"/>
                    </a:lnTo>
                    <a:lnTo>
                      <a:pt x="2948790" y="4314824"/>
                    </a:lnTo>
                    <a:lnTo>
                      <a:pt x="2952369" y="4305299"/>
                    </a:lnTo>
                    <a:lnTo>
                      <a:pt x="2956345" y="4296568"/>
                    </a:lnTo>
                    <a:lnTo>
                      <a:pt x="2961515" y="4289027"/>
                    </a:lnTo>
                    <a:lnTo>
                      <a:pt x="2967083" y="4281090"/>
                    </a:lnTo>
                    <a:lnTo>
                      <a:pt x="2973843" y="4273946"/>
                    </a:lnTo>
                    <a:lnTo>
                      <a:pt x="2981001" y="4267596"/>
                    </a:lnTo>
                    <a:lnTo>
                      <a:pt x="2988557" y="4262040"/>
                    </a:lnTo>
                    <a:lnTo>
                      <a:pt x="2996908" y="4256881"/>
                    </a:lnTo>
                    <a:lnTo>
                      <a:pt x="3005259" y="4252912"/>
                    </a:lnTo>
                    <a:lnTo>
                      <a:pt x="3014405" y="4249340"/>
                    </a:lnTo>
                    <a:lnTo>
                      <a:pt x="3023950" y="4246959"/>
                    </a:lnTo>
                    <a:lnTo>
                      <a:pt x="3028722" y="4246165"/>
                    </a:lnTo>
                    <a:lnTo>
                      <a:pt x="3033891" y="4245768"/>
                    </a:lnTo>
                    <a:lnTo>
                      <a:pt x="3038663" y="4245371"/>
                    </a:lnTo>
                    <a:lnTo>
                      <a:pt x="3043833" y="4244974"/>
                    </a:lnTo>
                    <a:close/>
                    <a:moveTo>
                      <a:pt x="3275806" y="3778249"/>
                    </a:moveTo>
                    <a:lnTo>
                      <a:pt x="3282157" y="3778249"/>
                    </a:lnTo>
                    <a:lnTo>
                      <a:pt x="3288507" y="3778249"/>
                    </a:lnTo>
                    <a:lnTo>
                      <a:pt x="3294460" y="3779043"/>
                    </a:lnTo>
                    <a:lnTo>
                      <a:pt x="3300810" y="3779440"/>
                    </a:lnTo>
                    <a:lnTo>
                      <a:pt x="3306763" y="3780631"/>
                    </a:lnTo>
                    <a:lnTo>
                      <a:pt x="3313113" y="3781821"/>
                    </a:lnTo>
                    <a:lnTo>
                      <a:pt x="3318669" y="3783806"/>
                    </a:lnTo>
                    <a:lnTo>
                      <a:pt x="3324622" y="3785790"/>
                    </a:lnTo>
                    <a:lnTo>
                      <a:pt x="3329782" y="3787774"/>
                    </a:lnTo>
                    <a:lnTo>
                      <a:pt x="3335338" y="3790156"/>
                    </a:lnTo>
                    <a:lnTo>
                      <a:pt x="3340894" y="3793331"/>
                    </a:lnTo>
                    <a:lnTo>
                      <a:pt x="3345657" y="3796109"/>
                    </a:lnTo>
                    <a:lnTo>
                      <a:pt x="3350816" y="3799284"/>
                    </a:lnTo>
                    <a:lnTo>
                      <a:pt x="3355579" y="3802856"/>
                    </a:lnTo>
                    <a:lnTo>
                      <a:pt x="3360341" y="3806427"/>
                    </a:lnTo>
                    <a:lnTo>
                      <a:pt x="3364707" y="3810396"/>
                    </a:lnTo>
                    <a:lnTo>
                      <a:pt x="3369072" y="3814365"/>
                    </a:lnTo>
                    <a:lnTo>
                      <a:pt x="3373041" y="3818731"/>
                    </a:lnTo>
                    <a:lnTo>
                      <a:pt x="3377010" y="3823096"/>
                    </a:lnTo>
                    <a:lnTo>
                      <a:pt x="3380582" y="3827859"/>
                    </a:lnTo>
                    <a:lnTo>
                      <a:pt x="3384154" y="3832621"/>
                    </a:lnTo>
                    <a:lnTo>
                      <a:pt x="3387329" y="3837781"/>
                    </a:lnTo>
                    <a:lnTo>
                      <a:pt x="3390107" y="3842543"/>
                    </a:lnTo>
                    <a:lnTo>
                      <a:pt x="3393282" y="3848099"/>
                    </a:lnTo>
                    <a:lnTo>
                      <a:pt x="3395663" y="3853656"/>
                    </a:lnTo>
                    <a:lnTo>
                      <a:pt x="3397647" y="3858815"/>
                    </a:lnTo>
                    <a:lnTo>
                      <a:pt x="3399235" y="3864768"/>
                    </a:lnTo>
                    <a:lnTo>
                      <a:pt x="3401219" y="3870324"/>
                    </a:lnTo>
                    <a:lnTo>
                      <a:pt x="3402807" y="3876278"/>
                    </a:lnTo>
                    <a:lnTo>
                      <a:pt x="3403601" y="3882628"/>
                    </a:lnTo>
                    <a:lnTo>
                      <a:pt x="3404394" y="3888978"/>
                    </a:lnTo>
                    <a:lnTo>
                      <a:pt x="3404791" y="3894931"/>
                    </a:lnTo>
                    <a:lnTo>
                      <a:pt x="3405188" y="3901281"/>
                    </a:lnTo>
                    <a:lnTo>
                      <a:pt x="3404791" y="3907631"/>
                    </a:lnTo>
                    <a:lnTo>
                      <a:pt x="3404394" y="3913584"/>
                    </a:lnTo>
                    <a:lnTo>
                      <a:pt x="3403601" y="3919934"/>
                    </a:lnTo>
                    <a:lnTo>
                      <a:pt x="3402807" y="3926284"/>
                    </a:lnTo>
                    <a:lnTo>
                      <a:pt x="3401219" y="3931840"/>
                    </a:lnTo>
                    <a:lnTo>
                      <a:pt x="3399235" y="3937793"/>
                    </a:lnTo>
                    <a:lnTo>
                      <a:pt x="3397647" y="3943746"/>
                    </a:lnTo>
                    <a:lnTo>
                      <a:pt x="3395663" y="3948906"/>
                    </a:lnTo>
                    <a:lnTo>
                      <a:pt x="3393282" y="3954462"/>
                    </a:lnTo>
                    <a:lnTo>
                      <a:pt x="3390107" y="3960018"/>
                    </a:lnTo>
                    <a:lnTo>
                      <a:pt x="3387329" y="3964781"/>
                    </a:lnTo>
                    <a:lnTo>
                      <a:pt x="3384154" y="3969940"/>
                    </a:lnTo>
                    <a:lnTo>
                      <a:pt x="3380582" y="3974703"/>
                    </a:lnTo>
                    <a:lnTo>
                      <a:pt x="3377010" y="3979465"/>
                    </a:lnTo>
                    <a:lnTo>
                      <a:pt x="3373041" y="3983831"/>
                    </a:lnTo>
                    <a:lnTo>
                      <a:pt x="3369072" y="3988197"/>
                    </a:lnTo>
                    <a:lnTo>
                      <a:pt x="3364707" y="3992165"/>
                    </a:lnTo>
                    <a:lnTo>
                      <a:pt x="3360341" y="3996134"/>
                    </a:lnTo>
                    <a:lnTo>
                      <a:pt x="3355579" y="3999706"/>
                    </a:lnTo>
                    <a:lnTo>
                      <a:pt x="3350816" y="4002881"/>
                    </a:lnTo>
                    <a:lnTo>
                      <a:pt x="3345657" y="4006453"/>
                    </a:lnTo>
                    <a:lnTo>
                      <a:pt x="3340894" y="4009231"/>
                    </a:lnTo>
                    <a:lnTo>
                      <a:pt x="3335338" y="4012009"/>
                    </a:lnTo>
                    <a:lnTo>
                      <a:pt x="3329782" y="4014787"/>
                    </a:lnTo>
                    <a:lnTo>
                      <a:pt x="3324622" y="4016772"/>
                    </a:lnTo>
                    <a:lnTo>
                      <a:pt x="3318669" y="4018756"/>
                    </a:lnTo>
                    <a:lnTo>
                      <a:pt x="3313113" y="4020343"/>
                    </a:lnTo>
                    <a:lnTo>
                      <a:pt x="3306763" y="4021534"/>
                    </a:lnTo>
                    <a:lnTo>
                      <a:pt x="3300810" y="4023122"/>
                    </a:lnTo>
                    <a:lnTo>
                      <a:pt x="3294460" y="4023518"/>
                    </a:lnTo>
                    <a:lnTo>
                      <a:pt x="3288507" y="4024312"/>
                    </a:lnTo>
                    <a:lnTo>
                      <a:pt x="3282157" y="4024312"/>
                    </a:lnTo>
                    <a:lnTo>
                      <a:pt x="3275806" y="4024312"/>
                    </a:lnTo>
                    <a:lnTo>
                      <a:pt x="3269853" y="4023518"/>
                    </a:lnTo>
                    <a:lnTo>
                      <a:pt x="3263503" y="4023122"/>
                    </a:lnTo>
                    <a:lnTo>
                      <a:pt x="3257153" y="4021534"/>
                    </a:lnTo>
                    <a:lnTo>
                      <a:pt x="3251597" y="4020343"/>
                    </a:lnTo>
                    <a:lnTo>
                      <a:pt x="3245644" y="4018756"/>
                    </a:lnTo>
                    <a:lnTo>
                      <a:pt x="3239691" y="4016772"/>
                    </a:lnTo>
                    <a:lnTo>
                      <a:pt x="3234531" y="4014787"/>
                    </a:lnTo>
                    <a:lnTo>
                      <a:pt x="3228578" y="4012009"/>
                    </a:lnTo>
                    <a:lnTo>
                      <a:pt x="3223419" y="4009231"/>
                    </a:lnTo>
                    <a:lnTo>
                      <a:pt x="3218259" y="4006453"/>
                    </a:lnTo>
                    <a:lnTo>
                      <a:pt x="3213100" y="4002881"/>
                    </a:lnTo>
                    <a:lnTo>
                      <a:pt x="3208734" y="3999706"/>
                    </a:lnTo>
                    <a:lnTo>
                      <a:pt x="3203972" y="3996134"/>
                    </a:lnTo>
                    <a:lnTo>
                      <a:pt x="3199606" y="3992165"/>
                    </a:lnTo>
                    <a:lnTo>
                      <a:pt x="3195241" y="3988197"/>
                    </a:lnTo>
                    <a:lnTo>
                      <a:pt x="3191272" y="3983831"/>
                    </a:lnTo>
                    <a:lnTo>
                      <a:pt x="3186906" y="3979465"/>
                    </a:lnTo>
                    <a:lnTo>
                      <a:pt x="3183731" y="3974703"/>
                    </a:lnTo>
                    <a:lnTo>
                      <a:pt x="3180159" y="3969940"/>
                    </a:lnTo>
                    <a:lnTo>
                      <a:pt x="3176984" y="3964781"/>
                    </a:lnTo>
                    <a:lnTo>
                      <a:pt x="3174206" y="3960018"/>
                    </a:lnTo>
                    <a:lnTo>
                      <a:pt x="3171428" y="3954462"/>
                    </a:lnTo>
                    <a:lnTo>
                      <a:pt x="3168650" y="3948906"/>
                    </a:lnTo>
                    <a:lnTo>
                      <a:pt x="3166666" y="3943746"/>
                    </a:lnTo>
                    <a:lnTo>
                      <a:pt x="3164681" y="3937793"/>
                    </a:lnTo>
                    <a:lnTo>
                      <a:pt x="3163094" y="3931840"/>
                    </a:lnTo>
                    <a:lnTo>
                      <a:pt x="3161506" y="3926284"/>
                    </a:lnTo>
                    <a:lnTo>
                      <a:pt x="3160316" y="3919934"/>
                    </a:lnTo>
                    <a:lnTo>
                      <a:pt x="3159522" y="3913584"/>
                    </a:lnTo>
                    <a:lnTo>
                      <a:pt x="3159125" y="3907631"/>
                    </a:lnTo>
                    <a:lnTo>
                      <a:pt x="3159125" y="3901281"/>
                    </a:lnTo>
                    <a:lnTo>
                      <a:pt x="3159125" y="3894931"/>
                    </a:lnTo>
                    <a:lnTo>
                      <a:pt x="3159522" y="3888978"/>
                    </a:lnTo>
                    <a:lnTo>
                      <a:pt x="3160316" y="3882628"/>
                    </a:lnTo>
                    <a:lnTo>
                      <a:pt x="3161506" y="3876278"/>
                    </a:lnTo>
                    <a:lnTo>
                      <a:pt x="3163094" y="3870324"/>
                    </a:lnTo>
                    <a:lnTo>
                      <a:pt x="3164681" y="3864768"/>
                    </a:lnTo>
                    <a:lnTo>
                      <a:pt x="3166666" y="3858815"/>
                    </a:lnTo>
                    <a:lnTo>
                      <a:pt x="3168650" y="3853656"/>
                    </a:lnTo>
                    <a:lnTo>
                      <a:pt x="3171428" y="3848099"/>
                    </a:lnTo>
                    <a:lnTo>
                      <a:pt x="3174206" y="3842543"/>
                    </a:lnTo>
                    <a:lnTo>
                      <a:pt x="3176984" y="3837781"/>
                    </a:lnTo>
                    <a:lnTo>
                      <a:pt x="3180159" y="3832621"/>
                    </a:lnTo>
                    <a:lnTo>
                      <a:pt x="3183731" y="3827859"/>
                    </a:lnTo>
                    <a:lnTo>
                      <a:pt x="3186906" y="3823096"/>
                    </a:lnTo>
                    <a:lnTo>
                      <a:pt x="3191272" y="3818731"/>
                    </a:lnTo>
                    <a:lnTo>
                      <a:pt x="3195241" y="3814365"/>
                    </a:lnTo>
                    <a:lnTo>
                      <a:pt x="3199606" y="3810396"/>
                    </a:lnTo>
                    <a:lnTo>
                      <a:pt x="3203972" y="3806427"/>
                    </a:lnTo>
                    <a:lnTo>
                      <a:pt x="3208734" y="3802856"/>
                    </a:lnTo>
                    <a:lnTo>
                      <a:pt x="3213100" y="3799284"/>
                    </a:lnTo>
                    <a:lnTo>
                      <a:pt x="3218259" y="3796109"/>
                    </a:lnTo>
                    <a:lnTo>
                      <a:pt x="3223419" y="3793331"/>
                    </a:lnTo>
                    <a:lnTo>
                      <a:pt x="3228578" y="3790156"/>
                    </a:lnTo>
                    <a:lnTo>
                      <a:pt x="3234531" y="3787774"/>
                    </a:lnTo>
                    <a:lnTo>
                      <a:pt x="3239691" y="3785790"/>
                    </a:lnTo>
                    <a:lnTo>
                      <a:pt x="3245644" y="3783806"/>
                    </a:lnTo>
                    <a:lnTo>
                      <a:pt x="3251597" y="3781821"/>
                    </a:lnTo>
                    <a:lnTo>
                      <a:pt x="3257153" y="3780631"/>
                    </a:lnTo>
                    <a:lnTo>
                      <a:pt x="3263503" y="3779440"/>
                    </a:lnTo>
                    <a:lnTo>
                      <a:pt x="3269853" y="3779043"/>
                    </a:lnTo>
                    <a:lnTo>
                      <a:pt x="3275806" y="3778249"/>
                    </a:lnTo>
                    <a:close/>
                    <a:moveTo>
                      <a:pt x="2616002" y="3617912"/>
                    </a:moveTo>
                    <a:lnTo>
                      <a:pt x="2627501" y="3618310"/>
                    </a:lnTo>
                    <a:lnTo>
                      <a:pt x="2638603" y="3619106"/>
                    </a:lnTo>
                    <a:lnTo>
                      <a:pt x="2650103" y="3620300"/>
                    </a:lnTo>
                    <a:lnTo>
                      <a:pt x="2660809" y="3622688"/>
                    </a:lnTo>
                    <a:lnTo>
                      <a:pt x="2671515" y="3625075"/>
                    </a:lnTo>
                    <a:lnTo>
                      <a:pt x="2682221" y="3627861"/>
                    </a:lnTo>
                    <a:lnTo>
                      <a:pt x="2692134" y="3631840"/>
                    </a:lnTo>
                    <a:lnTo>
                      <a:pt x="2702840" y="3635422"/>
                    </a:lnTo>
                    <a:lnTo>
                      <a:pt x="2712356" y="3640197"/>
                    </a:lnTo>
                    <a:lnTo>
                      <a:pt x="2722269" y="3644972"/>
                    </a:lnTo>
                    <a:lnTo>
                      <a:pt x="2731389" y="3650543"/>
                    </a:lnTo>
                    <a:lnTo>
                      <a:pt x="2740509" y="3656114"/>
                    </a:lnTo>
                    <a:lnTo>
                      <a:pt x="2749233" y="3662481"/>
                    </a:lnTo>
                    <a:lnTo>
                      <a:pt x="2757560" y="3669246"/>
                    </a:lnTo>
                    <a:lnTo>
                      <a:pt x="2765490" y="3676011"/>
                    </a:lnTo>
                    <a:lnTo>
                      <a:pt x="2773421" y="3683174"/>
                    </a:lnTo>
                    <a:lnTo>
                      <a:pt x="2780558" y="3691133"/>
                    </a:lnTo>
                    <a:lnTo>
                      <a:pt x="2787299" y="3699092"/>
                    </a:lnTo>
                    <a:lnTo>
                      <a:pt x="2794040" y="3707448"/>
                    </a:lnTo>
                    <a:lnTo>
                      <a:pt x="2800384" y="3716203"/>
                    </a:lnTo>
                    <a:lnTo>
                      <a:pt x="2805935" y="3725355"/>
                    </a:lnTo>
                    <a:lnTo>
                      <a:pt x="2811487" y="3734906"/>
                    </a:lnTo>
                    <a:lnTo>
                      <a:pt x="2816245" y="3744456"/>
                    </a:lnTo>
                    <a:lnTo>
                      <a:pt x="2821003" y="3754007"/>
                    </a:lnTo>
                    <a:lnTo>
                      <a:pt x="2824572" y="3764751"/>
                    </a:lnTo>
                    <a:lnTo>
                      <a:pt x="2828537" y="3775098"/>
                    </a:lnTo>
                    <a:lnTo>
                      <a:pt x="2831313" y="3785444"/>
                    </a:lnTo>
                    <a:lnTo>
                      <a:pt x="2833692" y="3796188"/>
                    </a:lnTo>
                    <a:lnTo>
                      <a:pt x="2835674" y="3806933"/>
                    </a:lnTo>
                    <a:lnTo>
                      <a:pt x="2837260" y="3818473"/>
                    </a:lnTo>
                    <a:lnTo>
                      <a:pt x="2838053" y="3829615"/>
                    </a:lnTo>
                    <a:lnTo>
                      <a:pt x="2838450" y="3841155"/>
                    </a:lnTo>
                    <a:lnTo>
                      <a:pt x="2838053" y="3852297"/>
                    </a:lnTo>
                    <a:lnTo>
                      <a:pt x="2837260" y="3864236"/>
                    </a:lnTo>
                    <a:lnTo>
                      <a:pt x="2835674" y="3874980"/>
                    </a:lnTo>
                    <a:lnTo>
                      <a:pt x="2833692" y="3886122"/>
                    </a:lnTo>
                    <a:lnTo>
                      <a:pt x="2831313" y="3896866"/>
                    </a:lnTo>
                    <a:lnTo>
                      <a:pt x="2828537" y="3907611"/>
                    </a:lnTo>
                    <a:lnTo>
                      <a:pt x="2824572" y="3917957"/>
                    </a:lnTo>
                    <a:lnTo>
                      <a:pt x="2821003" y="3927906"/>
                    </a:lnTo>
                    <a:lnTo>
                      <a:pt x="2816245" y="3937854"/>
                    </a:lnTo>
                    <a:lnTo>
                      <a:pt x="2811487" y="3947405"/>
                    </a:lnTo>
                    <a:lnTo>
                      <a:pt x="2805935" y="3956557"/>
                    </a:lnTo>
                    <a:lnTo>
                      <a:pt x="2800384" y="3965710"/>
                    </a:lnTo>
                    <a:lnTo>
                      <a:pt x="2794040" y="3974464"/>
                    </a:lnTo>
                    <a:lnTo>
                      <a:pt x="2787299" y="3982821"/>
                    </a:lnTo>
                    <a:lnTo>
                      <a:pt x="2780558" y="3991178"/>
                    </a:lnTo>
                    <a:lnTo>
                      <a:pt x="2773421" y="3998738"/>
                    </a:lnTo>
                    <a:lnTo>
                      <a:pt x="2765490" y="4006299"/>
                    </a:lnTo>
                    <a:lnTo>
                      <a:pt x="2757560" y="4013064"/>
                    </a:lnTo>
                    <a:lnTo>
                      <a:pt x="2749233" y="4019829"/>
                    </a:lnTo>
                    <a:lnTo>
                      <a:pt x="2740509" y="4026196"/>
                    </a:lnTo>
                    <a:lnTo>
                      <a:pt x="2731389" y="4032165"/>
                    </a:lnTo>
                    <a:lnTo>
                      <a:pt x="2722269" y="4037338"/>
                    </a:lnTo>
                    <a:lnTo>
                      <a:pt x="2712356" y="4042114"/>
                    </a:lnTo>
                    <a:lnTo>
                      <a:pt x="2702840" y="4046491"/>
                    </a:lnTo>
                    <a:lnTo>
                      <a:pt x="2692134" y="4050868"/>
                    </a:lnTo>
                    <a:lnTo>
                      <a:pt x="2682221" y="4054052"/>
                    </a:lnTo>
                    <a:lnTo>
                      <a:pt x="2671515" y="4056837"/>
                    </a:lnTo>
                    <a:lnTo>
                      <a:pt x="2660809" y="4059623"/>
                    </a:lnTo>
                    <a:lnTo>
                      <a:pt x="2650103" y="4061613"/>
                    </a:lnTo>
                    <a:lnTo>
                      <a:pt x="2638603" y="4062806"/>
                    </a:lnTo>
                    <a:lnTo>
                      <a:pt x="2627501" y="4063602"/>
                    </a:lnTo>
                    <a:lnTo>
                      <a:pt x="2616002" y="4064000"/>
                    </a:lnTo>
                    <a:lnTo>
                      <a:pt x="2604503" y="4063602"/>
                    </a:lnTo>
                    <a:lnTo>
                      <a:pt x="2593400" y="4062806"/>
                    </a:lnTo>
                    <a:lnTo>
                      <a:pt x="2582297" y="4061613"/>
                    </a:lnTo>
                    <a:lnTo>
                      <a:pt x="2571195" y="4059623"/>
                    </a:lnTo>
                    <a:lnTo>
                      <a:pt x="2560489" y="4056837"/>
                    </a:lnTo>
                    <a:lnTo>
                      <a:pt x="2549783" y="4054052"/>
                    </a:lnTo>
                    <a:lnTo>
                      <a:pt x="2539473" y="4050868"/>
                    </a:lnTo>
                    <a:lnTo>
                      <a:pt x="2529560" y="4046491"/>
                    </a:lnTo>
                    <a:lnTo>
                      <a:pt x="2519647" y="4042114"/>
                    </a:lnTo>
                    <a:lnTo>
                      <a:pt x="2510131" y="4037338"/>
                    </a:lnTo>
                    <a:lnTo>
                      <a:pt x="2501011" y="4032165"/>
                    </a:lnTo>
                    <a:lnTo>
                      <a:pt x="2491891" y="4026196"/>
                    </a:lnTo>
                    <a:lnTo>
                      <a:pt x="2483167" y="4019829"/>
                    </a:lnTo>
                    <a:lnTo>
                      <a:pt x="2474841" y="4013064"/>
                    </a:lnTo>
                    <a:lnTo>
                      <a:pt x="2466514" y="4006299"/>
                    </a:lnTo>
                    <a:lnTo>
                      <a:pt x="2458980" y="3998738"/>
                    </a:lnTo>
                    <a:lnTo>
                      <a:pt x="2451446" y="3991178"/>
                    </a:lnTo>
                    <a:lnTo>
                      <a:pt x="2444308" y="3982821"/>
                    </a:lnTo>
                    <a:lnTo>
                      <a:pt x="2437964" y="3974464"/>
                    </a:lnTo>
                    <a:lnTo>
                      <a:pt x="2431620" y="3965710"/>
                    </a:lnTo>
                    <a:lnTo>
                      <a:pt x="2425672" y="3956557"/>
                    </a:lnTo>
                    <a:lnTo>
                      <a:pt x="2420914" y="3947405"/>
                    </a:lnTo>
                    <a:lnTo>
                      <a:pt x="2415759" y="3937854"/>
                    </a:lnTo>
                    <a:lnTo>
                      <a:pt x="2411397" y="3927906"/>
                    </a:lnTo>
                    <a:lnTo>
                      <a:pt x="2407035" y="3917957"/>
                    </a:lnTo>
                    <a:lnTo>
                      <a:pt x="2403863" y="3907611"/>
                    </a:lnTo>
                    <a:lnTo>
                      <a:pt x="2400691" y="3896866"/>
                    </a:lnTo>
                    <a:lnTo>
                      <a:pt x="2398312" y="3886122"/>
                    </a:lnTo>
                    <a:lnTo>
                      <a:pt x="2396329" y="3874980"/>
                    </a:lnTo>
                    <a:lnTo>
                      <a:pt x="2395140" y="3864236"/>
                    </a:lnTo>
                    <a:lnTo>
                      <a:pt x="2394347" y="3852297"/>
                    </a:lnTo>
                    <a:lnTo>
                      <a:pt x="2393950" y="3841155"/>
                    </a:lnTo>
                    <a:lnTo>
                      <a:pt x="2394347" y="3829615"/>
                    </a:lnTo>
                    <a:lnTo>
                      <a:pt x="2395140" y="3818473"/>
                    </a:lnTo>
                    <a:lnTo>
                      <a:pt x="2396329" y="3806933"/>
                    </a:lnTo>
                    <a:lnTo>
                      <a:pt x="2398312" y="3796188"/>
                    </a:lnTo>
                    <a:lnTo>
                      <a:pt x="2400691" y="3785444"/>
                    </a:lnTo>
                    <a:lnTo>
                      <a:pt x="2403863" y="3775098"/>
                    </a:lnTo>
                    <a:lnTo>
                      <a:pt x="2407035" y="3764751"/>
                    </a:lnTo>
                    <a:lnTo>
                      <a:pt x="2411397" y="3754007"/>
                    </a:lnTo>
                    <a:lnTo>
                      <a:pt x="2415759" y="3744456"/>
                    </a:lnTo>
                    <a:lnTo>
                      <a:pt x="2420914" y="3734906"/>
                    </a:lnTo>
                    <a:lnTo>
                      <a:pt x="2425672" y="3725355"/>
                    </a:lnTo>
                    <a:lnTo>
                      <a:pt x="2431620" y="3716203"/>
                    </a:lnTo>
                    <a:lnTo>
                      <a:pt x="2437964" y="3707448"/>
                    </a:lnTo>
                    <a:lnTo>
                      <a:pt x="2444308" y="3699092"/>
                    </a:lnTo>
                    <a:lnTo>
                      <a:pt x="2451446" y="3691133"/>
                    </a:lnTo>
                    <a:lnTo>
                      <a:pt x="2458980" y="3683174"/>
                    </a:lnTo>
                    <a:lnTo>
                      <a:pt x="2466514" y="3676011"/>
                    </a:lnTo>
                    <a:lnTo>
                      <a:pt x="2474841" y="3669246"/>
                    </a:lnTo>
                    <a:lnTo>
                      <a:pt x="2483167" y="3662481"/>
                    </a:lnTo>
                    <a:lnTo>
                      <a:pt x="2491891" y="3656114"/>
                    </a:lnTo>
                    <a:lnTo>
                      <a:pt x="2501011" y="3650543"/>
                    </a:lnTo>
                    <a:lnTo>
                      <a:pt x="2510131" y="3644972"/>
                    </a:lnTo>
                    <a:lnTo>
                      <a:pt x="2519647" y="3640197"/>
                    </a:lnTo>
                    <a:lnTo>
                      <a:pt x="2529560" y="3635422"/>
                    </a:lnTo>
                    <a:lnTo>
                      <a:pt x="2539473" y="3631840"/>
                    </a:lnTo>
                    <a:lnTo>
                      <a:pt x="2549783" y="3627861"/>
                    </a:lnTo>
                    <a:lnTo>
                      <a:pt x="2560489" y="3625075"/>
                    </a:lnTo>
                    <a:lnTo>
                      <a:pt x="2571195" y="3622688"/>
                    </a:lnTo>
                    <a:lnTo>
                      <a:pt x="2582297" y="3620300"/>
                    </a:lnTo>
                    <a:lnTo>
                      <a:pt x="2593400" y="3619106"/>
                    </a:lnTo>
                    <a:lnTo>
                      <a:pt x="2604503" y="3618310"/>
                    </a:lnTo>
                    <a:lnTo>
                      <a:pt x="2616002" y="3617912"/>
                    </a:lnTo>
                    <a:close/>
                    <a:moveTo>
                      <a:pt x="2187774" y="3414712"/>
                    </a:moveTo>
                    <a:lnTo>
                      <a:pt x="2193738" y="3415107"/>
                    </a:lnTo>
                    <a:lnTo>
                      <a:pt x="2199303" y="3415502"/>
                    </a:lnTo>
                    <a:lnTo>
                      <a:pt x="2204869" y="3415897"/>
                    </a:lnTo>
                    <a:lnTo>
                      <a:pt x="2210833" y="3417081"/>
                    </a:lnTo>
                    <a:lnTo>
                      <a:pt x="2216001" y="3418265"/>
                    </a:lnTo>
                    <a:lnTo>
                      <a:pt x="2221567" y="3419845"/>
                    </a:lnTo>
                    <a:lnTo>
                      <a:pt x="2227133" y="3421819"/>
                    </a:lnTo>
                    <a:lnTo>
                      <a:pt x="2231904" y="3423793"/>
                    </a:lnTo>
                    <a:lnTo>
                      <a:pt x="2237470" y="3425767"/>
                    </a:lnTo>
                    <a:lnTo>
                      <a:pt x="2241843" y="3428530"/>
                    </a:lnTo>
                    <a:lnTo>
                      <a:pt x="2247011" y="3431294"/>
                    </a:lnTo>
                    <a:lnTo>
                      <a:pt x="2251384" y="3434058"/>
                    </a:lnTo>
                    <a:lnTo>
                      <a:pt x="2256155" y="3437611"/>
                    </a:lnTo>
                    <a:lnTo>
                      <a:pt x="2260131" y="3440769"/>
                    </a:lnTo>
                    <a:lnTo>
                      <a:pt x="2264504" y="3443928"/>
                    </a:lnTo>
                    <a:lnTo>
                      <a:pt x="2268480" y="3448271"/>
                    </a:lnTo>
                    <a:lnTo>
                      <a:pt x="2272455" y="3451824"/>
                    </a:lnTo>
                    <a:lnTo>
                      <a:pt x="2275636" y="3456167"/>
                    </a:lnTo>
                    <a:lnTo>
                      <a:pt x="2278816" y="3460115"/>
                    </a:lnTo>
                    <a:lnTo>
                      <a:pt x="2282395" y="3464853"/>
                    </a:lnTo>
                    <a:lnTo>
                      <a:pt x="2285178" y="3469195"/>
                    </a:lnTo>
                    <a:lnTo>
                      <a:pt x="2288358" y="3474328"/>
                    </a:lnTo>
                    <a:lnTo>
                      <a:pt x="2290743" y="3479065"/>
                    </a:lnTo>
                    <a:lnTo>
                      <a:pt x="2292731" y="3484198"/>
                    </a:lnTo>
                    <a:lnTo>
                      <a:pt x="2294719" y="3488936"/>
                    </a:lnTo>
                    <a:lnTo>
                      <a:pt x="2296707" y="3494463"/>
                    </a:lnTo>
                    <a:lnTo>
                      <a:pt x="2298297" y="3499990"/>
                    </a:lnTo>
                    <a:lnTo>
                      <a:pt x="2299490" y="3505123"/>
                    </a:lnTo>
                    <a:lnTo>
                      <a:pt x="2300683" y="3511045"/>
                    </a:lnTo>
                    <a:lnTo>
                      <a:pt x="2301478" y="3516967"/>
                    </a:lnTo>
                    <a:lnTo>
                      <a:pt x="2301875" y="3522494"/>
                    </a:lnTo>
                    <a:lnTo>
                      <a:pt x="2301875" y="3528416"/>
                    </a:lnTo>
                    <a:lnTo>
                      <a:pt x="2301875" y="3534338"/>
                    </a:lnTo>
                    <a:lnTo>
                      <a:pt x="2301478" y="3539866"/>
                    </a:lnTo>
                    <a:lnTo>
                      <a:pt x="2300683" y="3545393"/>
                    </a:lnTo>
                    <a:lnTo>
                      <a:pt x="2299490" y="3550920"/>
                    </a:lnTo>
                    <a:lnTo>
                      <a:pt x="2298297" y="3556447"/>
                    </a:lnTo>
                    <a:lnTo>
                      <a:pt x="2296707" y="3561975"/>
                    </a:lnTo>
                    <a:lnTo>
                      <a:pt x="2294719" y="3567107"/>
                    </a:lnTo>
                    <a:lnTo>
                      <a:pt x="2292731" y="3572634"/>
                    </a:lnTo>
                    <a:lnTo>
                      <a:pt x="2290743" y="3577372"/>
                    </a:lnTo>
                    <a:lnTo>
                      <a:pt x="2288358" y="3582504"/>
                    </a:lnTo>
                    <a:lnTo>
                      <a:pt x="2285178" y="3587242"/>
                    </a:lnTo>
                    <a:lnTo>
                      <a:pt x="2282395" y="3591585"/>
                    </a:lnTo>
                    <a:lnTo>
                      <a:pt x="2278816" y="3596323"/>
                    </a:lnTo>
                    <a:lnTo>
                      <a:pt x="2275636" y="3600271"/>
                    </a:lnTo>
                    <a:lnTo>
                      <a:pt x="2272455" y="3604614"/>
                    </a:lnTo>
                    <a:lnTo>
                      <a:pt x="2268480" y="3608562"/>
                    </a:lnTo>
                    <a:lnTo>
                      <a:pt x="2264504" y="3612115"/>
                    </a:lnTo>
                    <a:lnTo>
                      <a:pt x="2260131" y="3615668"/>
                    </a:lnTo>
                    <a:lnTo>
                      <a:pt x="2256155" y="3619221"/>
                    </a:lnTo>
                    <a:lnTo>
                      <a:pt x="2251384" y="3622380"/>
                    </a:lnTo>
                    <a:lnTo>
                      <a:pt x="2247011" y="3625143"/>
                    </a:lnTo>
                    <a:lnTo>
                      <a:pt x="2241843" y="3627907"/>
                    </a:lnTo>
                    <a:lnTo>
                      <a:pt x="2237470" y="3630276"/>
                    </a:lnTo>
                    <a:lnTo>
                      <a:pt x="2231904" y="3633040"/>
                    </a:lnTo>
                    <a:lnTo>
                      <a:pt x="2227133" y="3634619"/>
                    </a:lnTo>
                    <a:lnTo>
                      <a:pt x="2221567" y="3636593"/>
                    </a:lnTo>
                    <a:lnTo>
                      <a:pt x="2216001" y="3637777"/>
                    </a:lnTo>
                    <a:lnTo>
                      <a:pt x="2210833" y="3639751"/>
                    </a:lnTo>
                    <a:lnTo>
                      <a:pt x="2204869" y="3640541"/>
                    </a:lnTo>
                    <a:lnTo>
                      <a:pt x="2199303" y="3641330"/>
                    </a:lnTo>
                    <a:lnTo>
                      <a:pt x="2193738" y="3641725"/>
                    </a:lnTo>
                    <a:lnTo>
                      <a:pt x="2187774" y="3641725"/>
                    </a:lnTo>
                    <a:lnTo>
                      <a:pt x="2181413" y="3641725"/>
                    </a:lnTo>
                    <a:lnTo>
                      <a:pt x="2175847" y="3641330"/>
                    </a:lnTo>
                    <a:lnTo>
                      <a:pt x="2170281" y="3640541"/>
                    </a:lnTo>
                    <a:lnTo>
                      <a:pt x="2164715" y="3639751"/>
                    </a:lnTo>
                    <a:lnTo>
                      <a:pt x="2159149" y="3637777"/>
                    </a:lnTo>
                    <a:lnTo>
                      <a:pt x="2153583" y="3636593"/>
                    </a:lnTo>
                    <a:lnTo>
                      <a:pt x="2148415" y="3634619"/>
                    </a:lnTo>
                    <a:lnTo>
                      <a:pt x="2143247" y="3633040"/>
                    </a:lnTo>
                    <a:lnTo>
                      <a:pt x="2138476" y="3630276"/>
                    </a:lnTo>
                    <a:lnTo>
                      <a:pt x="2133308" y="3627907"/>
                    </a:lnTo>
                    <a:lnTo>
                      <a:pt x="2128139" y="3625143"/>
                    </a:lnTo>
                    <a:lnTo>
                      <a:pt x="2123766" y="3622380"/>
                    </a:lnTo>
                    <a:lnTo>
                      <a:pt x="2118995" y="3619221"/>
                    </a:lnTo>
                    <a:lnTo>
                      <a:pt x="2115020" y="3615668"/>
                    </a:lnTo>
                    <a:lnTo>
                      <a:pt x="2110646" y="3612115"/>
                    </a:lnTo>
                    <a:lnTo>
                      <a:pt x="2106671" y="3608562"/>
                    </a:lnTo>
                    <a:lnTo>
                      <a:pt x="2103093" y="3604614"/>
                    </a:lnTo>
                    <a:lnTo>
                      <a:pt x="2099515" y="3600271"/>
                    </a:lnTo>
                    <a:lnTo>
                      <a:pt x="2096334" y="3596323"/>
                    </a:lnTo>
                    <a:lnTo>
                      <a:pt x="2092756" y="3591585"/>
                    </a:lnTo>
                    <a:lnTo>
                      <a:pt x="2089973" y="3587242"/>
                    </a:lnTo>
                    <a:lnTo>
                      <a:pt x="2087190" y="3582504"/>
                    </a:lnTo>
                    <a:lnTo>
                      <a:pt x="2084805" y="3577372"/>
                    </a:lnTo>
                    <a:lnTo>
                      <a:pt x="2082419" y="3572634"/>
                    </a:lnTo>
                    <a:lnTo>
                      <a:pt x="2080431" y="3567107"/>
                    </a:lnTo>
                    <a:lnTo>
                      <a:pt x="2078444" y="3561975"/>
                    </a:lnTo>
                    <a:lnTo>
                      <a:pt x="2077251" y="3556447"/>
                    </a:lnTo>
                    <a:lnTo>
                      <a:pt x="2076058" y="3550920"/>
                    </a:lnTo>
                    <a:lnTo>
                      <a:pt x="2074468" y="3545393"/>
                    </a:lnTo>
                    <a:lnTo>
                      <a:pt x="2073673" y="3539866"/>
                    </a:lnTo>
                    <a:lnTo>
                      <a:pt x="2073275" y="3534338"/>
                    </a:lnTo>
                    <a:lnTo>
                      <a:pt x="2073275" y="3528416"/>
                    </a:lnTo>
                    <a:lnTo>
                      <a:pt x="2073275" y="3522494"/>
                    </a:lnTo>
                    <a:lnTo>
                      <a:pt x="2073673" y="3516967"/>
                    </a:lnTo>
                    <a:lnTo>
                      <a:pt x="2074468" y="3511045"/>
                    </a:lnTo>
                    <a:lnTo>
                      <a:pt x="2076058" y="3505123"/>
                    </a:lnTo>
                    <a:lnTo>
                      <a:pt x="2077251" y="3499990"/>
                    </a:lnTo>
                    <a:lnTo>
                      <a:pt x="2078444" y="3494463"/>
                    </a:lnTo>
                    <a:lnTo>
                      <a:pt x="2080431" y="3488936"/>
                    </a:lnTo>
                    <a:lnTo>
                      <a:pt x="2082419" y="3484198"/>
                    </a:lnTo>
                    <a:lnTo>
                      <a:pt x="2084805" y="3479065"/>
                    </a:lnTo>
                    <a:lnTo>
                      <a:pt x="2087190" y="3474328"/>
                    </a:lnTo>
                    <a:lnTo>
                      <a:pt x="2089973" y="3469195"/>
                    </a:lnTo>
                    <a:lnTo>
                      <a:pt x="2092756" y="3464853"/>
                    </a:lnTo>
                    <a:lnTo>
                      <a:pt x="2096334" y="3460115"/>
                    </a:lnTo>
                    <a:lnTo>
                      <a:pt x="2099515" y="3456167"/>
                    </a:lnTo>
                    <a:lnTo>
                      <a:pt x="2103093" y="3451824"/>
                    </a:lnTo>
                    <a:lnTo>
                      <a:pt x="2106671" y="3448271"/>
                    </a:lnTo>
                    <a:lnTo>
                      <a:pt x="2110646" y="3443928"/>
                    </a:lnTo>
                    <a:lnTo>
                      <a:pt x="2115020" y="3440769"/>
                    </a:lnTo>
                    <a:lnTo>
                      <a:pt x="2118995" y="3437611"/>
                    </a:lnTo>
                    <a:lnTo>
                      <a:pt x="2123766" y="3434058"/>
                    </a:lnTo>
                    <a:lnTo>
                      <a:pt x="2128139" y="3431294"/>
                    </a:lnTo>
                    <a:lnTo>
                      <a:pt x="2133308" y="3428530"/>
                    </a:lnTo>
                    <a:lnTo>
                      <a:pt x="2138476" y="3425767"/>
                    </a:lnTo>
                    <a:lnTo>
                      <a:pt x="2143247" y="3423793"/>
                    </a:lnTo>
                    <a:lnTo>
                      <a:pt x="2148415" y="3421819"/>
                    </a:lnTo>
                    <a:lnTo>
                      <a:pt x="2153583" y="3419845"/>
                    </a:lnTo>
                    <a:lnTo>
                      <a:pt x="2159149" y="3418265"/>
                    </a:lnTo>
                    <a:lnTo>
                      <a:pt x="2164715" y="3417081"/>
                    </a:lnTo>
                    <a:lnTo>
                      <a:pt x="2170281" y="3415897"/>
                    </a:lnTo>
                    <a:lnTo>
                      <a:pt x="2175847" y="3415502"/>
                    </a:lnTo>
                    <a:lnTo>
                      <a:pt x="2181413" y="3415107"/>
                    </a:lnTo>
                    <a:lnTo>
                      <a:pt x="2187774" y="3414712"/>
                    </a:lnTo>
                    <a:close/>
                    <a:moveTo>
                      <a:pt x="2877146" y="3217862"/>
                    </a:moveTo>
                    <a:lnTo>
                      <a:pt x="2885867" y="3218259"/>
                    </a:lnTo>
                    <a:lnTo>
                      <a:pt x="2894191" y="3219051"/>
                    </a:lnTo>
                    <a:lnTo>
                      <a:pt x="2902515" y="3219844"/>
                    </a:lnTo>
                    <a:lnTo>
                      <a:pt x="2910840" y="3221430"/>
                    </a:lnTo>
                    <a:lnTo>
                      <a:pt x="2918768" y="3223412"/>
                    </a:lnTo>
                    <a:lnTo>
                      <a:pt x="2926696" y="3225394"/>
                    </a:lnTo>
                    <a:lnTo>
                      <a:pt x="2934624" y="3228169"/>
                    </a:lnTo>
                    <a:lnTo>
                      <a:pt x="2942156" y="3230943"/>
                    </a:lnTo>
                    <a:lnTo>
                      <a:pt x="2949291" y="3234511"/>
                    </a:lnTo>
                    <a:lnTo>
                      <a:pt x="2956426" y="3238079"/>
                    </a:lnTo>
                    <a:lnTo>
                      <a:pt x="2963561" y="3242043"/>
                    </a:lnTo>
                    <a:lnTo>
                      <a:pt x="2970300" y="3246403"/>
                    </a:lnTo>
                    <a:lnTo>
                      <a:pt x="2976643" y="3251160"/>
                    </a:lnTo>
                    <a:lnTo>
                      <a:pt x="2982985" y="3255917"/>
                    </a:lnTo>
                    <a:lnTo>
                      <a:pt x="2988931" y="3261070"/>
                    </a:lnTo>
                    <a:lnTo>
                      <a:pt x="2994481" y="3266620"/>
                    </a:lnTo>
                    <a:lnTo>
                      <a:pt x="3000030" y="3272169"/>
                    </a:lnTo>
                    <a:lnTo>
                      <a:pt x="3005580" y="3278512"/>
                    </a:lnTo>
                    <a:lnTo>
                      <a:pt x="3010337" y="3284458"/>
                    </a:lnTo>
                    <a:lnTo>
                      <a:pt x="3015093" y="3291196"/>
                    </a:lnTo>
                    <a:lnTo>
                      <a:pt x="3019057" y="3297935"/>
                    </a:lnTo>
                    <a:lnTo>
                      <a:pt x="3023418" y="3305070"/>
                    </a:lnTo>
                    <a:lnTo>
                      <a:pt x="3026986" y="3312206"/>
                    </a:lnTo>
                    <a:lnTo>
                      <a:pt x="3030553" y="3319341"/>
                    </a:lnTo>
                    <a:lnTo>
                      <a:pt x="3033328" y="3326873"/>
                    </a:lnTo>
                    <a:lnTo>
                      <a:pt x="3035706" y="3334404"/>
                    </a:lnTo>
                    <a:lnTo>
                      <a:pt x="3038085" y="3342332"/>
                    </a:lnTo>
                    <a:lnTo>
                      <a:pt x="3040067" y="3350657"/>
                    </a:lnTo>
                    <a:lnTo>
                      <a:pt x="3041652" y="3358585"/>
                    </a:lnTo>
                    <a:lnTo>
                      <a:pt x="3042445" y="3366909"/>
                    </a:lnTo>
                    <a:lnTo>
                      <a:pt x="3043238" y="3375630"/>
                    </a:lnTo>
                    <a:lnTo>
                      <a:pt x="3043238" y="3383954"/>
                    </a:lnTo>
                    <a:lnTo>
                      <a:pt x="3043238" y="3392675"/>
                    </a:lnTo>
                    <a:lnTo>
                      <a:pt x="3042445" y="3401000"/>
                    </a:lnTo>
                    <a:lnTo>
                      <a:pt x="3041652" y="3408928"/>
                    </a:lnTo>
                    <a:lnTo>
                      <a:pt x="3040067" y="3417252"/>
                    </a:lnTo>
                    <a:lnTo>
                      <a:pt x="3038085" y="3425180"/>
                    </a:lnTo>
                    <a:lnTo>
                      <a:pt x="3035706" y="3433108"/>
                    </a:lnTo>
                    <a:lnTo>
                      <a:pt x="3033328" y="3441036"/>
                    </a:lnTo>
                    <a:lnTo>
                      <a:pt x="3030553" y="3448568"/>
                    </a:lnTo>
                    <a:lnTo>
                      <a:pt x="3026986" y="3456100"/>
                    </a:lnTo>
                    <a:lnTo>
                      <a:pt x="3023418" y="3463235"/>
                    </a:lnTo>
                    <a:lnTo>
                      <a:pt x="3019057" y="3469974"/>
                    </a:lnTo>
                    <a:lnTo>
                      <a:pt x="3015093" y="3476712"/>
                    </a:lnTo>
                    <a:lnTo>
                      <a:pt x="3010337" y="3483451"/>
                    </a:lnTo>
                    <a:lnTo>
                      <a:pt x="3005580" y="3489794"/>
                    </a:lnTo>
                    <a:lnTo>
                      <a:pt x="3000030" y="3495343"/>
                    </a:lnTo>
                    <a:lnTo>
                      <a:pt x="2994481" y="3501289"/>
                    </a:lnTo>
                    <a:lnTo>
                      <a:pt x="2988931" y="3506442"/>
                    </a:lnTo>
                    <a:lnTo>
                      <a:pt x="2982985" y="3511992"/>
                    </a:lnTo>
                    <a:lnTo>
                      <a:pt x="2976643" y="3517145"/>
                    </a:lnTo>
                    <a:lnTo>
                      <a:pt x="2970300" y="3521506"/>
                    </a:lnTo>
                    <a:lnTo>
                      <a:pt x="2963561" y="3525866"/>
                    </a:lnTo>
                    <a:lnTo>
                      <a:pt x="2956426" y="3529830"/>
                    </a:lnTo>
                    <a:lnTo>
                      <a:pt x="2949291" y="3533794"/>
                    </a:lnTo>
                    <a:lnTo>
                      <a:pt x="2942156" y="3536965"/>
                    </a:lnTo>
                    <a:lnTo>
                      <a:pt x="2934624" y="3539740"/>
                    </a:lnTo>
                    <a:lnTo>
                      <a:pt x="2926696" y="3542515"/>
                    </a:lnTo>
                    <a:lnTo>
                      <a:pt x="2918768" y="3544893"/>
                    </a:lnTo>
                    <a:lnTo>
                      <a:pt x="2910840" y="3546479"/>
                    </a:lnTo>
                    <a:lnTo>
                      <a:pt x="2902515" y="3548065"/>
                    </a:lnTo>
                    <a:lnTo>
                      <a:pt x="2894191" y="3548857"/>
                    </a:lnTo>
                    <a:lnTo>
                      <a:pt x="2885867" y="3549650"/>
                    </a:lnTo>
                    <a:lnTo>
                      <a:pt x="2877146" y="3549650"/>
                    </a:lnTo>
                    <a:lnTo>
                      <a:pt x="2868821" y="3549650"/>
                    </a:lnTo>
                    <a:lnTo>
                      <a:pt x="2860101" y="3548857"/>
                    </a:lnTo>
                    <a:lnTo>
                      <a:pt x="2851776" y="3548065"/>
                    </a:lnTo>
                    <a:lnTo>
                      <a:pt x="2843848" y="3546479"/>
                    </a:lnTo>
                    <a:lnTo>
                      <a:pt x="2835524" y="3544893"/>
                    </a:lnTo>
                    <a:lnTo>
                      <a:pt x="2827992" y="3542515"/>
                    </a:lnTo>
                    <a:lnTo>
                      <a:pt x="2820460" y="3539740"/>
                    </a:lnTo>
                    <a:lnTo>
                      <a:pt x="2812929" y="3536965"/>
                    </a:lnTo>
                    <a:lnTo>
                      <a:pt x="2805397" y="3533794"/>
                    </a:lnTo>
                    <a:lnTo>
                      <a:pt x="2798262" y="3529830"/>
                    </a:lnTo>
                    <a:lnTo>
                      <a:pt x="2791127" y="3525866"/>
                    </a:lnTo>
                    <a:lnTo>
                      <a:pt x="2784784" y="3521506"/>
                    </a:lnTo>
                    <a:lnTo>
                      <a:pt x="2778045" y="3517145"/>
                    </a:lnTo>
                    <a:lnTo>
                      <a:pt x="2771703" y="3511992"/>
                    </a:lnTo>
                    <a:lnTo>
                      <a:pt x="2766153" y="3506442"/>
                    </a:lnTo>
                    <a:lnTo>
                      <a:pt x="2760207" y="3501289"/>
                    </a:lnTo>
                    <a:lnTo>
                      <a:pt x="2754261" y="3495343"/>
                    </a:lnTo>
                    <a:lnTo>
                      <a:pt x="2749505" y="3489794"/>
                    </a:lnTo>
                    <a:lnTo>
                      <a:pt x="2744351" y="3483451"/>
                    </a:lnTo>
                    <a:lnTo>
                      <a:pt x="2739991" y="3476712"/>
                    </a:lnTo>
                    <a:lnTo>
                      <a:pt x="2735234" y="3469974"/>
                    </a:lnTo>
                    <a:lnTo>
                      <a:pt x="2731666" y="3463235"/>
                    </a:lnTo>
                    <a:lnTo>
                      <a:pt x="2727702" y="3456100"/>
                    </a:lnTo>
                    <a:lnTo>
                      <a:pt x="2724531" y="3448568"/>
                    </a:lnTo>
                    <a:lnTo>
                      <a:pt x="2721756" y="3441036"/>
                    </a:lnTo>
                    <a:lnTo>
                      <a:pt x="2718982" y="3433108"/>
                    </a:lnTo>
                    <a:lnTo>
                      <a:pt x="2716603" y="3425180"/>
                    </a:lnTo>
                    <a:lnTo>
                      <a:pt x="2715018" y="3417252"/>
                    </a:lnTo>
                    <a:lnTo>
                      <a:pt x="2713432" y="3408928"/>
                    </a:lnTo>
                    <a:lnTo>
                      <a:pt x="2712639" y="3401000"/>
                    </a:lnTo>
                    <a:lnTo>
                      <a:pt x="2711450" y="3392675"/>
                    </a:lnTo>
                    <a:lnTo>
                      <a:pt x="2711450" y="3383954"/>
                    </a:lnTo>
                    <a:lnTo>
                      <a:pt x="2711450" y="3375630"/>
                    </a:lnTo>
                    <a:lnTo>
                      <a:pt x="2712639" y="3366909"/>
                    </a:lnTo>
                    <a:lnTo>
                      <a:pt x="2713432" y="3358585"/>
                    </a:lnTo>
                    <a:lnTo>
                      <a:pt x="2715018" y="3350657"/>
                    </a:lnTo>
                    <a:lnTo>
                      <a:pt x="2716603" y="3342332"/>
                    </a:lnTo>
                    <a:lnTo>
                      <a:pt x="2718982" y="3334404"/>
                    </a:lnTo>
                    <a:lnTo>
                      <a:pt x="2721756" y="3326873"/>
                    </a:lnTo>
                    <a:lnTo>
                      <a:pt x="2724531" y="3319341"/>
                    </a:lnTo>
                    <a:lnTo>
                      <a:pt x="2727702" y="3312206"/>
                    </a:lnTo>
                    <a:lnTo>
                      <a:pt x="2731666" y="3305070"/>
                    </a:lnTo>
                    <a:lnTo>
                      <a:pt x="2735234" y="3297935"/>
                    </a:lnTo>
                    <a:lnTo>
                      <a:pt x="2739991" y="3291196"/>
                    </a:lnTo>
                    <a:lnTo>
                      <a:pt x="2744351" y="3284458"/>
                    </a:lnTo>
                    <a:lnTo>
                      <a:pt x="2749505" y="3278512"/>
                    </a:lnTo>
                    <a:lnTo>
                      <a:pt x="2754261" y="3272169"/>
                    </a:lnTo>
                    <a:lnTo>
                      <a:pt x="2760207" y="3266620"/>
                    </a:lnTo>
                    <a:lnTo>
                      <a:pt x="2766153" y="3261070"/>
                    </a:lnTo>
                    <a:lnTo>
                      <a:pt x="2771703" y="3255917"/>
                    </a:lnTo>
                    <a:lnTo>
                      <a:pt x="2778045" y="3251160"/>
                    </a:lnTo>
                    <a:lnTo>
                      <a:pt x="2784784" y="3246403"/>
                    </a:lnTo>
                    <a:lnTo>
                      <a:pt x="2791127" y="3242043"/>
                    </a:lnTo>
                    <a:lnTo>
                      <a:pt x="2798262" y="3238079"/>
                    </a:lnTo>
                    <a:lnTo>
                      <a:pt x="2805397" y="3234511"/>
                    </a:lnTo>
                    <a:lnTo>
                      <a:pt x="2812929" y="3230943"/>
                    </a:lnTo>
                    <a:lnTo>
                      <a:pt x="2820460" y="3228169"/>
                    </a:lnTo>
                    <a:lnTo>
                      <a:pt x="2827992" y="3225394"/>
                    </a:lnTo>
                    <a:lnTo>
                      <a:pt x="2835524" y="3223412"/>
                    </a:lnTo>
                    <a:lnTo>
                      <a:pt x="2843848" y="3221430"/>
                    </a:lnTo>
                    <a:lnTo>
                      <a:pt x="2851776" y="3219844"/>
                    </a:lnTo>
                    <a:lnTo>
                      <a:pt x="2860101" y="3219051"/>
                    </a:lnTo>
                    <a:lnTo>
                      <a:pt x="2868821" y="3218259"/>
                    </a:lnTo>
                    <a:lnTo>
                      <a:pt x="2877146" y="3217862"/>
                    </a:lnTo>
                    <a:close/>
                    <a:moveTo>
                      <a:pt x="1341242" y="3000374"/>
                    </a:moveTo>
                    <a:lnTo>
                      <a:pt x="410762" y="4429560"/>
                    </a:lnTo>
                    <a:lnTo>
                      <a:pt x="409572" y="4434325"/>
                    </a:lnTo>
                    <a:lnTo>
                      <a:pt x="406794" y="4447826"/>
                    </a:lnTo>
                    <a:lnTo>
                      <a:pt x="404414" y="4458151"/>
                    </a:lnTo>
                    <a:lnTo>
                      <a:pt x="402430" y="4469667"/>
                    </a:lnTo>
                    <a:lnTo>
                      <a:pt x="400446" y="4483169"/>
                    </a:lnTo>
                    <a:lnTo>
                      <a:pt x="398859" y="4498259"/>
                    </a:lnTo>
                    <a:lnTo>
                      <a:pt x="396875" y="4514937"/>
                    </a:lnTo>
                    <a:lnTo>
                      <a:pt x="395287" y="4533204"/>
                    </a:lnTo>
                    <a:lnTo>
                      <a:pt x="394097" y="4552265"/>
                    </a:lnTo>
                    <a:lnTo>
                      <a:pt x="393700" y="4572915"/>
                    </a:lnTo>
                    <a:lnTo>
                      <a:pt x="394097" y="4594359"/>
                    </a:lnTo>
                    <a:lnTo>
                      <a:pt x="394891" y="4616597"/>
                    </a:lnTo>
                    <a:lnTo>
                      <a:pt x="397271" y="4640026"/>
                    </a:lnTo>
                    <a:lnTo>
                      <a:pt x="400049" y="4664249"/>
                    </a:lnTo>
                    <a:lnTo>
                      <a:pt x="401636" y="4676162"/>
                    </a:lnTo>
                    <a:lnTo>
                      <a:pt x="403620" y="4688870"/>
                    </a:lnTo>
                    <a:lnTo>
                      <a:pt x="406398" y="4701180"/>
                    </a:lnTo>
                    <a:lnTo>
                      <a:pt x="409175" y="4713490"/>
                    </a:lnTo>
                    <a:lnTo>
                      <a:pt x="412350" y="4726198"/>
                    </a:lnTo>
                    <a:lnTo>
                      <a:pt x="415921" y="4738905"/>
                    </a:lnTo>
                    <a:lnTo>
                      <a:pt x="419492" y="4752010"/>
                    </a:lnTo>
                    <a:lnTo>
                      <a:pt x="423857" y="4764320"/>
                    </a:lnTo>
                    <a:lnTo>
                      <a:pt x="428221" y="4777425"/>
                    </a:lnTo>
                    <a:lnTo>
                      <a:pt x="433380" y="4790132"/>
                    </a:lnTo>
                    <a:lnTo>
                      <a:pt x="438538" y="4802839"/>
                    </a:lnTo>
                    <a:lnTo>
                      <a:pt x="444887" y="4815944"/>
                    </a:lnTo>
                    <a:lnTo>
                      <a:pt x="451235" y="4828254"/>
                    </a:lnTo>
                    <a:lnTo>
                      <a:pt x="457584" y="4841359"/>
                    </a:lnTo>
                    <a:lnTo>
                      <a:pt x="464726" y="4853669"/>
                    </a:lnTo>
                    <a:lnTo>
                      <a:pt x="472662" y="4866773"/>
                    </a:lnTo>
                    <a:lnTo>
                      <a:pt x="480995" y="4879084"/>
                    </a:lnTo>
                    <a:lnTo>
                      <a:pt x="489724" y="4891394"/>
                    </a:lnTo>
                    <a:lnTo>
                      <a:pt x="498850" y="4903704"/>
                    </a:lnTo>
                    <a:lnTo>
                      <a:pt x="508770" y="4915618"/>
                    </a:lnTo>
                    <a:lnTo>
                      <a:pt x="519087" y="4927531"/>
                    </a:lnTo>
                    <a:lnTo>
                      <a:pt x="530197" y="4939444"/>
                    </a:lnTo>
                    <a:lnTo>
                      <a:pt x="541704" y="4950960"/>
                    </a:lnTo>
                    <a:lnTo>
                      <a:pt x="553608" y="4962476"/>
                    </a:lnTo>
                    <a:lnTo>
                      <a:pt x="566702" y="4973992"/>
                    </a:lnTo>
                    <a:lnTo>
                      <a:pt x="579796" y="4984714"/>
                    </a:lnTo>
                    <a:lnTo>
                      <a:pt x="594081" y="4995436"/>
                    </a:lnTo>
                    <a:lnTo>
                      <a:pt x="609159" y="5005761"/>
                    </a:lnTo>
                    <a:lnTo>
                      <a:pt x="624237" y="5016085"/>
                    </a:lnTo>
                    <a:lnTo>
                      <a:pt x="640109" y="5026410"/>
                    </a:lnTo>
                    <a:lnTo>
                      <a:pt x="657171" y="5035941"/>
                    </a:lnTo>
                    <a:lnTo>
                      <a:pt x="674630" y="5045074"/>
                    </a:lnTo>
                    <a:lnTo>
                      <a:pt x="3954917" y="5045074"/>
                    </a:lnTo>
                    <a:lnTo>
                      <a:pt x="3972376" y="5035941"/>
                    </a:lnTo>
                    <a:lnTo>
                      <a:pt x="3989041" y="5026410"/>
                    </a:lnTo>
                    <a:lnTo>
                      <a:pt x="4005310" y="5016085"/>
                    </a:lnTo>
                    <a:lnTo>
                      <a:pt x="4020785" y="5005761"/>
                    </a:lnTo>
                    <a:lnTo>
                      <a:pt x="4035069" y="4995436"/>
                    </a:lnTo>
                    <a:lnTo>
                      <a:pt x="4049354" y="4984714"/>
                    </a:lnTo>
                    <a:lnTo>
                      <a:pt x="4062448" y="4973992"/>
                    </a:lnTo>
                    <a:lnTo>
                      <a:pt x="4075543" y="4962476"/>
                    </a:lnTo>
                    <a:lnTo>
                      <a:pt x="4087446" y="4950960"/>
                    </a:lnTo>
                    <a:lnTo>
                      <a:pt x="4098953" y="4939444"/>
                    </a:lnTo>
                    <a:lnTo>
                      <a:pt x="4110063" y="4927531"/>
                    </a:lnTo>
                    <a:lnTo>
                      <a:pt x="4120777" y="4915618"/>
                    </a:lnTo>
                    <a:lnTo>
                      <a:pt x="4130300" y="4903704"/>
                    </a:lnTo>
                    <a:lnTo>
                      <a:pt x="4139823" y="4891394"/>
                    </a:lnTo>
                    <a:lnTo>
                      <a:pt x="4148552" y="4879084"/>
                    </a:lnTo>
                    <a:lnTo>
                      <a:pt x="4156488" y="4866773"/>
                    </a:lnTo>
                    <a:lnTo>
                      <a:pt x="4164424" y="4853669"/>
                    </a:lnTo>
                    <a:lnTo>
                      <a:pt x="4171566" y="4841359"/>
                    </a:lnTo>
                    <a:lnTo>
                      <a:pt x="4178312" y="4828254"/>
                    </a:lnTo>
                    <a:lnTo>
                      <a:pt x="4184661" y="4815944"/>
                    </a:lnTo>
                    <a:lnTo>
                      <a:pt x="4190613" y="4802839"/>
                    </a:lnTo>
                    <a:lnTo>
                      <a:pt x="4195771" y="4790132"/>
                    </a:lnTo>
                    <a:lnTo>
                      <a:pt x="4200929" y="4777425"/>
                    </a:lnTo>
                    <a:lnTo>
                      <a:pt x="4205294" y="4764320"/>
                    </a:lnTo>
                    <a:lnTo>
                      <a:pt x="4209659" y="4752010"/>
                    </a:lnTo>
                    <a:lnTo>
                      <a:pt x="4213627" y="4738905"/>
                    </a:lnTo>
                    <a:lnTo>
                      <a:pt x="4217197" y="4726198"/>
                    </a:lnTo>
                    <a:lnTo>
                      <a:pt x="4219975" y="4713490"/>
                    </a:lnTo>
                    <a:lnTo>
                      <a:pt x="4222753" y="4701180"/>
                    </a:lnTo>
                    <a:lnTo>
                      <a:pt x="4225530" y="4688870"/>
                    </a:lnTo>
                    <a:lnTo>
                      <a:pt x="4227514" y="4676162"/>
                    </a:lnTo>
                    <a:lnTo>
                      <a:pt x="4229498" y="4664249"/>
                    </a:lnTo>
                    <a:lnTo>
                      <a:pt x="4232673" y="4640026"/>
                    </a:lnTo>
                    <a:lnTo>
                      <a:pt x="4234259" y="4616597"/>
                    </a:lnTo>
                    <a:lnTo>
                      <a:pt x="4235450" y="4594359"/>
                    </a:lnTo>
                    <a:lnTo>
                      <a:pt x="4235450" y="4572915"/>
                    </a:lnTo>
                    <a:lnTo>
                      <a:pt x="4235053" y="4552265"/>
                    </a:lnTo>
                    <a:lnTo>
                      <a:pt x="4234259" y="4533204"/>
                    </a:lnTo>
                    <a:lnTo>
                      <a:pt x="4232673" y="4514937"/>
                    </a:lnTo>
                    <a:lnTo>
                      <a:pt x="4230689" y="4498259"/>
                    </a:lnTo>
                    <a:lnTo>
                      <a:pt x="4228705" y="4483169"/>
                    </a:lnTo>
                    <a:lnTo>
                      <a:pt x="4226721" y="4469667"/>
                    </a:lnTo>
                    <a:lnTo>
                      <a:pt x="4224737" y="4458151"/>
                    </a:lnTo>
                    <a:lnTo>
                      <a:pt x="4222356" y="4447826"/>
                    </a:lnTo>
                    <a:lnTo>
                      <a:pt x="4219578" y="4434325"/>
                    </a:lnTo>
                    <a:lnTo>
                      <a:pt x="4218388" y="4429560"/>
                    </a:lnTo>
                    <a:lnTo>
                      <a:pt x="3282826" y="3000490"/>
                    </a:lnTo>
                    <a:lnTo>
                      <a:pt x="3282951" y="3001367"/>
                    </a:lnTo>
                    <a:lnTo>
                      <a:pt x="3282554" y="3003754"/>
                    </a:lnTo>
                    <a:lnTo>
                      <a:pt x="3281761" y="3006140"/>
                    </a:lnTo>
                    <a:lnTo>
                      <a:pt x="3280173" y="3008526"/>
                    </a:lnTo>
                    <a:lnTo>
                      <a:pt x="3278189" y="3010913"/>
                    </a:lnTo>
                    <a:lnTo>
                      <a:pt x="3275015" y="3013299"/>
                    </a:lnTo>
                    <a:lnTo>
                      <a:pt x="3271841" y="3015685"/>
                    </a:lnTo>
                    <a:lnTo>
                      <a:pt x="3267476" y="3017674"/>
                    </a:lnTo>
                    <a:lnTo>
                      <a:pt x="3263111" y="3020458"/>
                    </a:lnTo>
                    <a:lnTo>
                      <a:pt x="3252398" y="3024832"/>
                    </a:lnTo>
                    <a:lnTo>
                      <a:pt x="3239304" y="3029605"/>
                    </a:lnTo>
                    <a:lnTo>
                      <a:pt x="3223829" y="3033582"/>
                    </a:lnTo>
                    <a:lnTo>
                      <a:pt x="3206370" y="3037957"/>
                    </a:lnTo>
                    <a:lnTo>
                      <a:pt x="3186927" y="3041934"/>
                    </a:lnTo>
                    <a:lnTo>
                      <a:pt x="3165897" y="3046309"/>
                    </a:lnTo>
                    <a:lnTo>
                      <a:pt x="3142486" y="3050286"/>
                    </a:lnTo>
                    <a:lnTo>
                      <a:pt x="3117091" y="3054263"/>
                    </a:lnTo>
                    <a:lnTo>
                      <a:pt x="3090109" y="3057843"/>
                    </a:lnTo>
                    <a:lnTo>
                      <a:pt x="3061143" y="3061024"/>
                    </a:lnTo>
                    <a:lnTo>
                      <a:pt x="3030987" y="3065001"/>
                    </a:lnTo>
                    <a:lnTo>
                      <a:pt x="2998847" y="3068183"/>
                    </a:lnTo>
                    <a:lnTo>
                      <a:pt x="2964722" y="3070967"/>
                    </a:lnTo>
                    <a:lnTo>
                      <a:pt x="2929804" y="3074149"/>
                    </a:lnTo>
                    <a:lnTo>
                      <a:pt x="2892903" y="3076933"/>
                    </a:lnTo>
                    <a:lnTo>
                      <a:pt x="2855207" y="3079319"/>
                    </a:lnTo>
                    <a:lnTo>
                      <a:pt x="2815528" y="3082103"/>
                    </a:lnTo>
                    <a:lnTo>
                      <a:pt x="2775055" y="3084489"/>
                    </a:lnTo>
                    <a:lnTo>
                      <a:pt x="2690141" y="3088069"/>
                    </a:lnTo>
                    <a:lnTo>
                      <a:pt x="2600862" y="3091648"/>
                    </a:lnTo>
                    <a:lnTo>
                      <a:pt x="2507615" y="3093637"/>
                    </a:lnTo>
                    <a:lnTo>
                      <a:pt x="2411195" y="3095227"/>
                    </a:lnTo>
                    <a:lnTo>
                      <a:pt x="2312393" y="3095625"/>
                    </a:lnTo>
                    <a:lnTo>
                      <a:pt x="2213195" y="3095227"/>
                    </a:lnTo>
                    <a:lnTo>
                      <a:pt x="2116774" y="3093637"/>
                    </a:lnTo>
                    <a:lnTo>
                      <a:pt x="2023924" y="3091648"/>
                    </a:lnTo>
                    <a:lnTo>
                      <a:pt x="1934645" y="3088069"/>
                    </a:lnTo>
                    <a:lnTo>
                      <a:pt x="1849731" y="3084489"/>
                    </a:lnTo>
                    <a:lnTo>
                      <a:pt x="1808862" y="3082103"/>
                    </a:lnTo>
                    <a:lnTo>
                      <a:pt x="1769579" y="3079319"/>
                    </a:lnTo>
                    <a:lnTo>
                      <a:pt x="1731884" y="3076933"/>
                    </a:lnTo>
                    <a:lnTo>
                      <a:pt x="1694982" y="3074149"/>
                    </a:lnTo>
                    <a:lnTo>
                      <a:pt x="1659667" y="3070967"/>
                    </a:lnTo>
                    <a:lnTo>
                      <a:pt x="1626336" y="3068183"/>
                    </a:lnTo>
                    <a:lnTo>
                      <a:pt x="1593799" y="3065001"/>
                    </a:lnTo>
                    <a:lnTo>
                      <a:pt x="1563643" y="3061024"/>
                    </a:lnTo>
                    <a:lnTo>
                      <a:pt x="1534677" y="3057843"/>
                    </a:lnTo>
                    <a:lnTo>
                      <a:pt x="1507298" y="3054263"/>
                    </a:lnTo>
                    <a:lnTo>
                      <a:pt x="1482300" y="3050286"/>
                    </a:lnTo>
                    <a:lnTo>
                      <a:pt x="1458889" y="3046309"/>
                    </a:lnTo>
                    <a:lnTo>
                      <a:pt x="1437462" y="3041934"/>
                    </a:lnTo>
                    <a:lnTo>
                      <a:pt x="1418019" y="3037957"/>
                    </a:lnTo>
                    <a:lnTo>
                      <a:pt x="1400561" y="3033582"/>
                    </a:lnTo>
                    <a:lnTo>
                      <a:pt x="1385086" y="3029605"/>
                    </a:lnTo>
                    <a:lnTo>
                      <a:pt x="1372388" y="3024832"/>
                    </a:lnTo>
                    <a:lnTo>
                      <a:pt x="1361675" y="3020458"/>
                    </a:lnTo>
                    <a:lnTo>
                      <a:pt x="1356913" y="3017674"/>
                    </a:lnTo>
                    <a:lnTo>
                      <a:pt x="1352945" y="3015685"/>
                    </a:lnTo>
                    <a:lnTo>
                      <a:pt x="1349374" y="3013299"/>
                    </a:lnTo>
                    <a:lnTo>
                      <a:pt x="1346597" y="3010913"/>
                    </a:lnTo>
                    <a:lnTo>
                      <a:pt x="1344613" y="3008526"/>
                    </a:lnTo>
                    <a:lnTo>
                      <a:pt x="1343025" y="3006140"/>
                    </a:lnTo>
                    <a:lnTo>
                      <a:pt x="1341835" y="3003754"/>
                    </a:lnTo>
                    <a:lnTo>
                      <a:pt x="1341438" y="3001367"/>
                    </a:lnTo>
                    <a:lnTo>
                      <a:pt x="1341580" y="3000374"/>
                    </a:lnTo>
                    <a:lnTo>
                      <a:pt x="1341242" y="3000374"/>
                    </a:lnTo>
                    <a:close/>
                    <a:moveTo>
                      <a:pt x="1717823" y="0"/>
                    </a:moveTo>
                    <a:lnTo>
                      <a:pt x="2909343" y="0"/>
                    </a:lnTo>
                    <a:lnTo>
                      <a:pt x="2919266" y="3571"/>
                    </a:lnTo>
                    <a:lnTo>
                      <a:pt x="2927601" y="6745"/>
                    </a:lnTo>
                    <a:lnTo>
                      <a:pt x="2935937" y="11110"/>
                    </a:lnTo>
                    <a:lnTo>
                      <a:pt x="2946653" y="15872"/>
                    </a:lnTo>
                    <a:lnTo>
                      <a:pt x="2959354" y="22618"/>
                    </a:lnTo>
                    <a:lnTo>
                      <a:pt x="2972849" y="30951"/>
                    </a:lnTo>
                    <a:lnTo>
                      <a:pt x="2987931" y="40871"/>
                    </a:lnTo>
                    <a:lnTo>
                      <a:pt x="2995870" y="46427"/>
                    </a:lnTo>
                    <a:lnTo>
                      <a:pt x="3003808" y="52776"/>
                    </a:lnTo>
                    <a:lnTo>
                      <a:pt x="3011349" y="58728"/>
                    </a:lnTo>
                    <a:lnTo>
                      <a:pt x="3019684" y="65474"/>
                    </a:lnTo>
                    <a:lnTo>
                      <a:pt x="3027623" y="72616"/>
                    </a:lnTo>
                    <a:lnTo>
                      <a:pt x="3035957" y="80553"/>
                    </a:lnTo>
                    <a:lnTo>
                      <a:pt x="3043896" y="88489"/>
                    </a:lnTo>
                    <a:lnTo>
                      <a:pt x="3051834" y="97219"/>
                    </a:lnTo>
                    <a:lnTo>
                      <a:pt x="3059375" y="105949"/>
                    </a:lnTo>
                    <a:lnTo>
                      <a:pt x="3066917" y="115472"/>
                    </a:lnTo>
                    <a:lnTo>
                      <a:pt x="3074458" y="125393"/>
                    </a:lnTo>
                    <a:lnTo>
                      <a:pt x="3080808" y="135313"/>
                    </a:lnTo>
                    <a:lnTo>
                      <a:pt x="3087556" y="146027"/>
                    </a:lnTo>
                    <a:lnTo>
                      <a:pt x="3093509" y="157536"/>
                    </a:lnTo>
                    <a:lnTo>
                      <a:pt x="3099066" y="169439"/>
                    </a:lnTo>
                    <a:lnTo>
                      <a:pt x="3104226" y="181344"/>
                    </a:lnTo>
                    <a:lnTo>
                      <a:pt x="3108592" y="194439"/>
                    </a:lnTo>
                    <a:lnTo>
                      <a:pt x="3112958" y="207534"/>
                    </a:lnTo>
                    <a:lnTo>
                      <a:pt x="3115339" y="217058"/>
                    </a:lnTo>
                    <a:lnTo>
                      <a:pt x="3117324" y="226581"/>
                    </a:lnTo>
                    <a:lnTo>
                      <a:pt x="3119309" y="236502"/>
                    </a:lnTo>
                    <a:lnTo>
                      <a:pt x="3120499" y="246025"/>
                    </a:lnTo>
                    <a:lnTo>
                      <a:pt x="3121690" y="256342"/>
                    </a:lnTo>
                    <a:lnTo>
                      <a:pt x="3122087" y="266263"/>
                    </a:lnTo>
                    <a:lnTo>
                      <a:pt x="3122484" y="276184"/>
                    </a:lnTo>
                    <a:lnTo>
                      <a:pt x="3122484" y="286103"/>
                    </a:lnTo>
                    <a:lnTo>
                      <a:pt x="3121690" y="296024"/>
                    </a:lnTo>
                    <a:lnTo>
                      <a:pt x="3121293" y="306341"/>
                    </a:lnTo>
                    <a:lnTo>
                      <a:pt x="3120102" y="316659"/>
                    </a:lnTo>
                    <a:lnTo>
                      <a:pt x="3118515" y="326976"/>
                    </a:lnTo>
                    <a:lnTo>
                      <a:pt x="3116530" y="337690"/>
                    </a:lnTo>
                    <a:lnTo>
                      <a:pt x="3114149" y="348007"/>
                    </a:lnTo>
                    <a:lnTo>
                      <a:pt x="3111767" y="358325"/>
                    </a:lnTo>
                    <a:lnTo>
                      <a:pt x="3108592" y="369039"/>
                    </a:lnTo>
                    <a:lnTo>
                      <a:pt x="3105417" y="379356"/>
                    </a:lnTo>
                    <a:lnTo>
                      <a:pt x="3101845" y="390466"/>
                    </a:lnTo>
                    <a:lnTo>
                      <a:pt x="3097479" y="401180"/>
                    </a:lnTo>
                    <a:lnTo>
                      <a:pt x="3093509" y="411894"/>
                    </a:lnTo>
                    <a:lnTo>
                      <a:pt x="3088747" y="422609"/>
                    </a:lnTo>
                    <a:lnTo>
                      <a:pt x="3083587" y="434116"/>
                    </a:lnTo>
                    <a:lnTo>
                      <a:pt x="3078030" y="444830"/>
                    </a:lnTo>
                    <a:lnTo>
                      <a:pt x="3072076" y="455940"/>
                    </a:lnTo>
                    <a:lnTo>
                      <a:pt x="3066123" y="466655"/>
                    </a:lnTo>
                    <a:lnTo>
                      <a:pt x="3059772" y="477766"/>
                    </a:lnTo>
                    <a:lnTo>
                      <a:pt x="3052628" y="489274"/>
                    </a:lnTo>
                    <a:lnTo>
                      <a:pt x="3045483" y="500781"/>
                    </a:lnTo>
                    <a:lnTo>
                      <a:pt x="3037942" y="511891"/>
                    </a:lnTo>
                    <a:lnTo>
                      <a:pt x="3030401" y="523400"/>
                    </a:lnTo>
                    <a:lnTo>
                      <a:pt x="3022066" y="534908"/>
                    </a:lnTo>
                    <a:lnTo>
                      <a:pt x="3013334" y="546415"/>
                    </a:lnTo>
                    <a:lnTo>
                      <a:pt x="3013334" y="2104709"/>
                    </a:lnTo>
                    <a:lnTo>
                      <a:pt x="4604543" y="4495920"/>
                    </a:lnTo>
                    <a:lnTo>
                      <a:pt x="4606527" y="4504649"/>
                    </a:lnTo>
                    <a:lnTo>
                      <a:pt x="4608511" y="4511792"/>
                    </a:lnTo>
                    <a:lnTo>
                      <a:pt x="4612481" y="4530046"/>
                    </a:lnTo>
                    <a:lnTo>
                      <a:pt x="4614862" y="4542744"/>
                    </a:lnTo>
                    <a:lnTo>
                      <a:pt x="4617243" y="4558220"/>
                    </a:lnTo>
                    <a:lnTo>
                      <a:pt x="4619625" y="4575679"/>
                    </a:lnTo>
                    <a:lnTo>
                      <a:pt x="4622403" y="4595123"/>
                    </a:lnTo>
                    <a:lnTo>
                      <a:pt x="4624387" y="4616948"/>
                    </a:lnTo>
                    <a:lnTo>
                      <a:pt x="4625975" y="4639964"/>
                    </a:lnTo>
                    <a:lnTo>
                      <a:pt x="4627166" y="4664963"/>
                    </a:lnTo>
                    <a:lnTo>
                      <a:pt x="4627563" y="4691153"/>
                    </a:lnTo>
                    <a:lnTo>
                      <a:pt x="4627166" y="4718533"/>
                    </a:lnTo>
                    <a:lnTo>
                      <a:pt x="4626373" y="4733215"/>
                    </a:lnTo>
                    <a:lnTo>
                      <a:pt x="4625579" y="4747501"/>
                    </a:lnTo>
                    <a:lnTo>
                      <a:pt x="4624387" y="4762183"/>
                    </a:lnTo>
                    <a:lnTo>
                      <a:pt x="4623197" y="4777262"/>
                    </a:lnTo>
                    <a:lnTo>
                      <a:pt x="4621213" y="4792341"/>
                    </a:lnTo>
                    <a:lnTo>
                      <a:pt x="4618831" y="4807817"/>
                    </a:lnTo>
                    <a:lnTo>
                      <a:pt x="4616449" y="4823689"/>
                    </a:lnTo>
                    <a:lnTo>
                      <a:pt x="4614068" y="4839562"/>
                    </a:lnTo>
                    <a:lnTo>
                      <a:pt x="4610496" y="4855038"/>
                    </a:lnTo>
                    <a:lnTo>
                      <a:pt x="4606923" y="4870910"/>
                    </a:lnTo>
                    <a:lnTo>
                      <a:pt x="4602557" y="4887180"/>
                    </a:lnTo>
                    <a:lnTo>
                      <a:pt x="4598191" y="4903449"/>
                    </a:lnTo>
                    <a:lnTo>
                      <a:pt x="4593032" y="4919719"/>
                    </a:lnTo>
                    <a:lnTo>
                      <a:pt x="4587872" y="4935988"/>
                    </a:lnTo>
                    <a:lnTo>
                      <a:pt x="4581919" y="4952257"/>
                    </a:lnTo>
                    <a:lnTo>
                      <a:pt x="4575171" y="4968527"/>
                    </a:lnTo>
                    <a:lnTo>
                      <a:pt x="4568821" y="4985193"/>
                    </a:lnTo>
                    <a:lnTo>
                      <a:pt x="4560883" y="5001463"/>
                    </a:lnTo>
                    <a:lnTo>
                      <a:pt x="4552944" y="5017732"/>
                    </a:lnTo>
                    <a:lnTo>
                      <a:pt x="4544212" y="5033605"/>
                    </a:lnTo>
                    <a:lnTo>
                      <a:pt x="4535083" y="5049874"/>
                    </a:lnTo>
                    <a:lnTo>
                      <a:pt x="4525161" y="5066144"/>
                    </a:lnTo>
                    <a:lnTo>
                      <a:pt x="4514047" y="5082016"/>
                    </a:lnTo>
                    <a:lnTo>
                      <a:pt x="4503331" y="5097889"/>
                    </a:lnTo>
                    <a:lnTo>
                      <a:pt x="4491423" y="5112968"/>
                    </a:lnTo>
                    <a:lnTo>
                      <a:pt x="4478722" y="5128444"/>
                    </a:lnTo>
                    <a:lnTo>
                      <a:pt x="4465624" y="5143919"/>
                    </a:lnTo>
                    <a:lnTo>
                      <a:pt x="4451335" y="5158998"/>
                    </a:lnTo>
                    <a:lnTo>
                      <a:pt x="4437047" y="5173681"/>
                    </a:lnTo>
                    <a:lnTo>
                      <a:pt x="4421171" y="5188363"/>
                    </a:lnTo>
                    <a:lnTo>
                      <a:pt x="4404897" y="5202251"/>
                    </a:lnTo>
                    <a:lnTo>
                      <a:pt x="4387830" y="5216537"/>
                    </a:lnTo>
                    <a:lnTo>
                      <a:pt x="4369969" y="5230028"/>
                    </a:lnTo>
                    <a:lnTo>
                      <a:pt x="4351315" y="5243520"/>
                    </a:lnTo>
                    <a:lnTo>
                      <a:pt x="4331865" y="5256615"/>
                    </a:lnTo>
                    <a:lnTo>
                      <a:pt x="4311227" y="5268916"/>
                    </a:lnTo>
                    <a:lnTo>
                      <a:pt x="4290191" y="5281218"/>
                    </a:lnTo>
                    <a:lnTo>
                      <a:pt x="4267963" y="5293122"/>
                    </a:lnTo>
                    <a:lnTo>
                      <a:pt x="4255659" y="5299074"/>
                    </a:lnTo>
                    <a:lnTo>
                      <a:pt x="371507" y="5299074"/>
                    </a:lnTo>
                    <a:lnTo>
                      <a:pt x="359600" y="5293122"/>
                    </a:lnTo>
                    <a:lnTo>
                      <a:pt x="337373" y="5281218"/>
                    </a:lnTo>
                    <a:lnTo>
                      <a:pt x="315940" y="5268916"/>
                    </a:lnTo>
                    <a:lnTo>
                      <a:pt x="295301" y="5256615"/>
                    </a:lnTo>
                    <a:lnTo>
                      <a:pt x="275852" y="5243520"/>
                    </a:lnTo>
                    <a:lnTo>
                      <a:pt x="257197" y="5230028"/>
                    </a:lnTo>
                    <a:lnTo>
                      <a:pt x="239336" y="5216537"/>
                    </a:lnTo>
                    <a:lnTo>
                      <a:pt x="222269" y="5202251"/>
                    </a:lnTo>
                    <a:lnTo>
                      <a:pt x="205996" y="5188363"/>
                    </a:lnTo>
                    <a:lnTo>
                      <a:pt x="190517" y="5173681"/>
                    </a:lnTo>
                    <a:lnTo>
                      <a:pt x="175831" y="5158998"/>
                    </a:lnTo>
                    <a:lnTo>
                      <a:pt x="161939" y="5143919"/>
                    </a:lnTo>
                    <a:lnTo>
                      <a:pt x="148841" y="5128444"/>
                    </a:lnTo>
                    <a:lnTo>
                      <a:pt x="135743" y="5112968"/>
                    </a:lnTo>
                    <a:lnTo>
                      <a:pt x="124233" y="5097889"/>
                    </a:lnTo>
                    <a:lnTo>
                      <a:pt x="113119" y="5082016"/>
                    </a:lnTo>
                    <a:lnTo>
                      <a:pt x="102403" y="5066144"/>
                    </a:lnTo>
                    <a:lnTo>
                      <a:pt x="92480" y="5049874"/>
                    </a:lnTo>
                    <a:lnTo>
                      <a:pt x="82954" y="5033605"/>
                    </a:lnTo>
                    <a:lnTo>
                      <a:pt x="74222" y="5017732"/>
                    </a:lnTo>
                    <a:lnTo>
                      <a:pt x="66284" y="5001463"/>
                    </a:lnTo>
                    <a:lnTo>
                      <a:pt x="59140" y="4985193"/>
                    </a:lnTo>
                    <a:lnTo>
                      <a:pt x="51995" y="4968527"/>
                    </a:lnTo>
                    <a:lnTo>
                      <a:pt x="45248" y="4952257"/>
                    </a:lnTo>
                    <a:lnTo>
                      <a:pt x="39294" y="4935988"/>
                    </a:lnTo>
                    <a:lnTo>
                      <a:pt x="34134" y="4919719"/>
                    </a:lnTo>
                    <a:lnTo>
                      <a:pt x="28975" y="4903449"/>
                    </a:lnTo>
                    <a:lnTo>
                      <a:pt x="24609" y="4887180"/>
                    </a:lnTo>
                    <a:lnTo>
                      <a:pt x="20243" y="4870910"/>
                    </a:lnTo>
                    <a:lnTo>
                      <a:pt x="17067" y="4855038"/>
                    </a:lnTo>
                    <a:lnTo>
                      <a:pt x="13495" y="4839562"/>
                    </a:lnTo>
                    <a:lnTo>
                      <a:pt x="10717" y="4823689"/>
                    </a:lnTo>
                    <a:lnTo>
                      <a:pt x="8335" y="4807817"/>
                    </a:lnTo>
                    <a:lnTo>
                      <a:pt x="6351" y="4792341"/>
                    </a:lnTo>
                    <a:lnTo>
                      <a:pt x="4366" y="4777262"/>
                    </a:lnTo>
                    <a:lnTo>
                      <a:pt x="2779" y="4762183"/>
                    </a:lnTo>
                    <a:lnTo>
                      <a:pt x="1588" y="4747501"/>
                    </a:lnTo>
                    <a:lnTo>
                      <a:pt x="794" y="4733215"/>
                    </a:lnTo>
                    <a:lnTo>
                      <a:pt x="397" y="4718533"/>
                    </a:lnTo>
                    <a:lnTo>
                      <a:pt x="0" y="4691153"/>
                    </a:lnTo>
                    <a:lnTo>
                      <a:pt x="397" y="4664963"/>
                    </a:lnTo>
                    <a:lnTo>
                      <a:pt x="1191" y="4639964"/>
                    </a:lnTo>
                    <a:lnTo>
                      <a:pt x="2779" y="4616948"/>
                    </a:lnTo>
                    <a:lnTo>
                      <a:pt x="4763" y="4595123"/>
                    </a:lnTo>
                    <a:lnTo>
                      <a:pt x="7542" y="4575679"/>
                    </a:lnTo>
                    <a:lnTo>
                      <a:pt x="9923" y="4558220"/>
                    </a:lnTo>
                    <a:lnTo>
                      <a:pt x="12304" y="4542744"/>
                    </a:lnTo>
                    <a:lnTo>
                      <a:pt x="15083" y="4530046"/>
                    </a:lnTo>
                    <a:lnTo>
                      <a:pt x="19052" y="4511792"/>
                    </a:lnTo>
                    <a:lnTo>
                      <a:pt x="20640" y="4504649"/>
                    </a:lnTo>
                    <a:lnTo>
                      <a:pt x="23418" y="4495920"/>
                    </a:lnTo>
                    <a:lnTo>
                      <a:pt x="1614229" y="2104709"/>
                    </a:lnTo>
                    <a:lnTo>
                      <a:pt x="1614229" y="546415"/>
                    </a:lnTo>
                    <a:lnTo>
                      <a:pt x="1605497" y="534908"/>
                    </a:lnTo>
                    <a:lnTo>
                      <a:pt x="1597559" y="523400"/>
                    </a:lnTo>
                    <a:lnTo>
                      <a:pt x="1589621" y="511891"/>
                    </a:lnTo>
                    <a:lnTo>
                      <a:pt x="1582080" y="500781"/>
                    </a:lnTo>
                    <a:lnTo>
                      <a:pt x="1574539" y="489274"/>
                    </a:lnTo>
                    <a:lnTo>
                      <a:pt x="1567791" y="477766"/>
                    </a:lnTo>
                    <a:lnTo>
                      <a:pt x="1561044" y="466655"/>
                    </a:lnTo>
                    <a:lnTo>
                      <a:pt x="1555090" y="455940"/>
                    </a:lnTo>
                    <a:lnTo>
                      <a:pt x="1549136" y="444830"/>
                    </a:lnTo>
                    <a:lnTo>
                      <a:pt x="1543580" y="434116"/>
                    </a:lnTo>
                    <a:lnTo>
                      <a:pt x="1538817" y="422609"/>
                    </a:lnTo>
                    <a:lnTo>
                      <a:pt x="1534054" y="411894"/>
                    </a:lnTo>
                    <a:lnTo>
                      <a:pt x="1529688" y="401180"/>
                    </a:lnTo>
                    <a:lnTo>
                      <a:pt x="1525322" y="390466"/>
                    </a:lnTo>
                    <a:lnTo>
                      <a:pt x="1522147" y="379356"/>
                    </a:lnTo>
                    <a:lnTo>
                      <a:pt x="1518971" y="369039"/>
                    </a:lnTo>
                    <a:lnTo>
                      <a:pt x="1515796" y="358325"/>
                    </a:lnTo>
                    <a:lnTo>
                      <a:pt x="1513018" y="348007"/>
                    </a:lnTo>
                    <a:lnTo>
                      <a:pt x="1511033" y="337690"/>
                    </a:lnTo>
                    <a:lnTo>
                      <a:pt x="1509049" y="326976"/>
                    </a:lnTo>
                    <a:lnTo>
                      <a:pt x="1507461" y="316659"/>
                    </a:lnTo>
                    <a:lnTo>
                      <a:pt x="1506270" y="306341"/>
                    </a:lnTo>
                    <a:lnTo>
                      <a:pt x="1505476" y="296024"/>
                    </a:lnTo>
                    <a:lnTo>
                      <a:pt x="1505079" y="286103"/>
                    </a:lnTo>
                    <a:lnTo>
                      <a:pt x="1505079" y="276184"/>
                    </a:lnTo>
                    <a:lnTo>
                      <a:pt x="1505079" y="266263"/>
                    </a:lnTo>
                    <a:lnTo>
                      <a:pt x="1505873" y="256342"/>
                    </a:lnTo>
                    <a:lnTo>
                      <a:pt x="1506667" y="246025"/>
                    </a:lnTo>
                    <a:lnTo>
                      <a:pt x="1508255" y="236502"/>
                    </a:lnTo>
                    <a:lnTo>
                      <a:pt x="1510239" y="226581"/>
                    </a:lnTo>
                    <a:lnTo>
                      <a:pt x="1512224" y="217058"/>
                    </a:lnTo>
                    <a:lnTo>
                      <a:pt x="1514208" y="207534"/>
                    </a:lnTo>
                    <a:lnTo>
                      <a:pt x="1518574" y="194439"/>
                    </a:lnTo>
                    <a:lnTo>
                      <a:pt x="1522940" y="181344"/>
                    </a:lnTo>
                    <a:lnTo>
                      <a:pt x="1528497" y="169439"/>
                    </a:lnTo>
                    <a:lnTo>
                      <a:pt x="1533657" y="157536"/>
                    </a:lnTo>
                    <a:lnTo>
                      <a:pt x="1540007" y="146027"/>
                    </a:lnTo>
                    <a:lnTo>
                      <a:pt x="1546358" y="135313"/>
                    </a:lnTo>
                    <a:lnTo>
                      <a:pt x="1553502" y="125393"/>
                    </a:lnTo>
                    <a:lnTo>
                      <a:pt x="1560250" y="115472"/>
                    </a:lnTo>
                    <a:lnTo>
                      <a:pt x="1567791" y="105949"/>
                    </a:lnTo>
                    <a:lnTo>
                      <a:pt x="1575729" y="97219"/>
                    </a:lnTo>
                    <a:lnTo>
                      <a:pt x="1583271" y="88489"/>
                    </a:lnTo>
                    <a:lnTo>
                      <a:pt x="1591606" y="80553"/>
                    </a:lnTo>
                    <a:lnTo>
                      <a:pt x="1599544" y="72616"/>
                    </a:lnTo>
                    <a:lnTo>
                      <a:pt x="1607879" y="65474"/>
                    </a:lnTo>
                    <a:lnTo>
                      <a:pt x="1615817" y="58728"/>
                    </a:lnTo>
                    <a:lnTo>
                      <a:pt x="1623358" y="52776"/>
                    </a:lnTo>
                    <a:lnTo>
                      <a:pt x="1631693" y="46427"/>
                    </a:lnTo>
                    <a:lnTo>
                      <a:pt x="1639235" y="40871"/>
                    </a:lnTo>
                    <a:lnTo>
                      <a:pt x="1654317" y="30951"/>
                    </a:lnTo>
                    <a:lnTo>
                      <a:pt x="1668606" y="22618"/>
                    </a:lnTo>
                    <a:lnTo>
                      <a:pt x="1680910" y="15872"/>
                    </a:lnTo>
                    <a:lnTo>
                      <a:pt x="1691230" y="11110"/>
                    </a:lnTo>
                    <a:lnTo>
                      <a:pt x="1699565" y="6745"/>
                    </a:lnTo>
                    <a:lnTo>
                      <a:pt x="1708297" y="3571"/>
                    </a:lnTo>
                    <a:lnTo>
                      <a:pt x="171782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C5ED69B-9E62-4DFB-A3E2-944708DDD51A}"/>
              </a:ext>
            </a:extLst>
          </p:cNvPr>
          <p:cNvGrpSpPr/>
          <p:nvPr/>
        </p:nvGrpSpPr>
        <p:grpSpPr>
          <a:xfrm>
            <a:off x="3662212" y="1919288"/>
            <a:ext cx="1874520" cy="2100053"/>
            <a:chOff x="3662212" y="1919288"/>
            <a:chExt cx="1874520" cy="210005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662212" y="4019341"/>
              <a:ext cx="18745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F2F95C5-EB28-41AD-B164-E51827CC485F}"/>
                </a:ext>
              </a:extLst>
            </p:cNvPr>
            <p:cNvGrpSpPr/>
            <p:nvPr/>
          </p:nvGrpSpPr>
          <p:grpSpPr>
            <a:xfrm>
              <a:off x="3691701" y="1919288"/>
              <a:ext cx="1769807" cy="1769807"/>
              <a:chOff x="3888043" y="2930652"/>
              <a:chExt cx="1769807" cy="176980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DE661BAA-7D39-449C-8568-9ECEC9EBCFBD}"/>
                  </a:ext>
                </a:extLst>
              </p:cNvPr>
              <p:cNvSpPr/>
              <p:nvPr/>
            </p:nvSpPr>
            <p:spPr>
              <a:xfrm>
                <a:off x="3888043" y="2930652"/>
                <a:ext cx="1769807" cy="1769807"/>
              </a:xfrm>
              <a:prstGeom prst="ellipse">
                <a:avLst/>
              </a:prstGeom>
              <a:solidFill>
                <a:srgbClr val="012C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KSO_Shape">
                <a:extLst>
                  <a:ext uri="{FF2B5EF4-FFF2-40B4-BE49-F238E27FC236}">
                    <a16:creationId xmlns:a16="http://schemas.microsoft.com/office/drawing/2014/main" id="{7D71B7AB-8417-4922-BA62-7BD67BDF0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567" y="3388112"/>
                <a:ext cx="686758" cy="854886"/>
              </a:xfrm>
              <a:custGeom>
                <a:avLst/>
                <a:gdLst>
                  <a:gd name="T0" fmla="*/ 1652585 w 5505447"/>
                  <a:gd name="T1" fmla="*/ 4997450 h 6858000"/>
                  <a:gd name="T2" fmla="*/ 1652586 w 5505447"/>
                  <a:gd name="T3" fmla="*/ 4335463 h 6858000"/>
                  <a:gd name="T4" fmla="*/ 4694235 w 5505447"/>
                  <a:gd name="T5" fmla="*/ 4089400 h 6858000"/>
                  <a:gd name="T6" fmla="*/ 3722685 w 5505447"/>
                  <a:gd name="T7" fmla="*/ 3795713 h 6858000"/>
                  <a:gd name="T8" fmla="*/ 2624135 w 5505447"/>
                  <a:gd name="T9" fmla="*/ 3611563 h 6858000"/>
                  <a:gd name="T10" fmla="*/ 2881310 w 5505447"/>
                  <a:gd name="T11" fmla="*/ 4089401 h 6858000"/>
                  <a:gd name="T12" fmla="*/ 3722685 w 5505447"/>
                  <a:gd name="T13" fmla="*/ 3071816 h 6858000"/>
                  <a:gd name="T14" fmla="*/ 2624135 w 5505447"/>
                  <a:gd name="T15" fmla="*/ 2995616 h 6858000"/>
                  <a:gd name="T16" fmla="*/ 3722685 w 5505447"/>
                  <a:gd name="T17" fmla="*/ 2703514 h 6858000"/>
                  <a:gd name="T18" fmla="*/ 3544885 w 5505447"/>
                  <a:gd name="T19" fmla="*/ 2517776 h 6858000"/>
                  <a:gd name="T20" fmla="*/ 811212 w 5505447"/>
                  <a:gd name="T21" fmla="*/ 3181354 h 6858000"/>
                  <a:gd name="T22" fmla="*/ 1652588 w 5505447"/>
                  <a:gd name="T23" fmla="*/ 1979617 h 6858000"/>
                  <a:gd name="T24" fmla="*/ 2624135 w 5505447"/>
                  <a:gd name="T25" fmla="*/ 1903417 h 6858000"/>
                  <a:gd name="T26" fmla="*/ 1652588 w 5505447"/>
                  <a:gd name="T27" fmla="*/ 1609729 h 6858000"/>
                  <a:gd name="T28" fmla="*/ 3544885 w 5505447"/>
                  <a:gd name="T29" fmla="*/ 1609728 h 6858000"/>
                  <a:gd name="T30" fmla="*/ 4728059 w 5505447"/>
                  <a:gd name="T31" fmla="*/ 5365062 h 6858000"/>
                  <a:gd name="T32" fmla="*/ 550863 w 5505447"/>
                  <a:gd name="T33" fmla="*/ 830266 h 6858000"/>
                  <a:gd name="T34" fmla="*/ 3519813 w 5505447"/>
                  <a:gd name="T35" fmla="*/ 482329 h 6858000"/>
                  <a:gd name="T36" fmla="*/ 3474335 w 5505447"/>
                  <a:gd name="T37" fmla="*/ 533264 h 6858000"/>
                  <a:gd name="T38" fmla="*/ 3463913 w 5505447"/>
                  <a:gd name="T39" fmla="*/ 603618 h 6858000"/>
                  <a:gd name="T40" fmla="*/ 3493284 w 5505447"/>
                  <a:gd name="T41" fmla="*/ 665695 h 6858000"/>
                  <a:gd name="T42" fmla="*/ 3551394 w 5505447"/>
                  <a:gd name="T43" fmla="*/ 701349 h 6858000"/>
                  <a:gd name="T44" fmla="*/ 3622453 w 5505447"/>
                  <a:gd name="T45" fmla="*/ 697848 h 6858000"/>
                  <a:gd name="T46" fmla="*/ 3676773 w 5505447"/>
                  <a:gd name="T47" fmla="*/ 656781 h 6858000"/>
                  <a:gd name="T48" fmla="*/ 3700143 w 5505447"/>
                  <a:gd name="T49" fmla="*/ 591521 h 6858000"/>
                  <a:gd name="T50" fmla="*/ 3683405 w 5505447"/>
                  <a:gd name="T51" fmla="*/ 523077 h 6858000"/>
                  <a:gd name="T52" fmla="*/ 3632875 w 5505447"/>
                  <a:gd name="T53" fmla="*/ 477235 h 6858000"/>
                  <a:gd name="T54" fmla="*/ 1963242 w 5505447"/>
                  <a:gd name="T55" fmla="*/ 465775 h 6858000"/>
                  <a:gd name="T56" fmla="*/ 1899340 w 5505447"/>
                  <a:gd name="T57" fmla="*/ 492516 h 6858000"/>
                  <a:gd name="T58" fmla="*/ 1861189 w 5505447"/>
                  <a:gd name="T59" fmla="*/ 549499 h 6858000"/>
                  <a:gd name="T60" fmla="*/ 1861189 w 5505447"/>
                  <a:gd name="T61" fmla="*/ 620808 h 6858000"/>
                  <a:gd name="T62" fmla="*/ 1899340 w 5505447"/>
                  <a:gd name="T63" fmla="*/ 677792 h 6858000"/>
                  <a:gd name="T64" fmla="*/ 1963242 w 5505447"/>
                  <a:gd name="T65" fmla="*/ 704533 h 6858000"/>
                  <a:gd name="T66" fmla="*/ 2032549 w 5505447"/>
                  <a:gd name="T67" fmla="*/ 690526 h 6858000"/>
                  <a:gd name="T68" fmla="*/ 2080873 w 5505447"/>
                  <a:gd name="T69" fmla="*/ 642456 h 6858000"/>
                  <a:gd name="T70" fmla="*/ 2094861 w 5505447"/>
                  <a:gd name="T71" fmla="*/ 572739 h 6858000"/>
                  <a:gd name="T72" fmla="*/ 2067838 w 5505447"/>
                  <a:gd name="T73" fmla="*/ 509070 h 6858000"/>
                  <a:gd name="T74" fmla="*/ 2010930 w 5505447"/>
                  <a:gd name="T75" fmla="*/ 470550 h 6858000"/>
                  <a:gd name="T76" fmla="*/ 4885370 w 5505447"/>
                  <a:gd name="T77" fmla="*/ 295278 h 6858000"/>
                  <a:gd name="T78" fmla="*/ 5069837 w 5505447"/>
                  <a:gd name="T79" fmla="*/ 323534 h 6858000"/>
                  <a:gd name="T80" fmla="*/ 5232080 w 5505447"/>
                  <a:gd name="T81" fmla="*/ 401318 h 6858000"/>
                  <a:gd name="T82" fmla="*/ 5363842 w 5505447"/>
                  <a:gd name="T83" fmla="*/ 521327 h 6858000"/>
                  <a:gd name="T84" fmla="*/ 5456552 w 5505447"/>
                  <a:gd name="T85" fmla="*/ 674037 h 6858000"/>
                  <a:gd name="T86" fmla="*/ 5502272 w 5505447"/>
                  <a:gd name="T87" fmla="*/ 852146 h 6858000"/>
                  <a:gd name="T88" fmla="*/ 5495605 w 5505447"/>
                  <a:gd name="T89" fmla="*/ 6347485 h 6858000"/>
                  <a:gd name="T90" fmla="*/ 5437502 w 5505447"/>
                  <a:gd name="T91" fmla="*/ 6520197 h 6858000"/>
                  <a:gd name="T92" fmla="*/ 5333997 w 5505447"/>
                  <a:gd name="T93" fmla="*/ 6665922 h 6858000"/>
                  <a:gd name="T94" fmla="*/ 5193980 w 5505447"/>
                  <a:gd name="T95" fmla="*/ 6775772 h 6858000"/>
                  <a:gd name="T96" fmla="*/ 5025387 w 5505447"/>
                  <a:gd name="T97" fmla="*/ 6842126 h 6858000"/>
                  <a:gd name="T98" fmla="*/ 588010 w 5505447"/>
                  <a:gd name="T99" fmla="*/ 6857048 h 6858000"/>
                  <a:gd name="T100" fmla="*/ 406718 w 5505447"/>
                  <a:gd name="T101" fmla="*/ 6820220 h 6858000"/>
                  <a:gd name="T102" fmla="*/ 248920 w 5505447"/>
                  <a:gd name="T103" fmla="*/ 6734499 h 6858000"/>
                  <a:gd name="T104" fmla="*/ 123190 w 5505447"/>
                  <a:gd name="T105" fmla="*/ 6609092 h 6858000"/>
                  <a:gd name="T106" fmla="*/ 37465 w 5505447"/>
                  <a:gd name="T107" fmla="*/ 6450985 h 6858000"/>
                  <a:gd name="T108" fmla="*/ 953 w 5505447"/>
                  <a:gd name="T109" fmla="*/ 6270019 h 6858000"/>
                  <a:gd name="T110" fmla="*/ 15875 w 5505447"/>
                  <a:gd name="T111" fmla="*/ 775315 h 6858000"/>
                  <a:gd name="T112" fmla="*/ 82233 w 5505447"/>
                  <a:gd name="T113" fmla="*/ 606731 h 6858000"/>
                  <a:gd name="T114" fmla="*/ 192088 w 5505447"/>
                  <a:gd name="T115" fmla="*/ 466720 h 6858000"/>
                  <a:gd name="T116" fmla="*/ 337820 w 5505447"/>
                  <a:gd name="T117" fmla="*/ 363220 h 6858000"/>
                  <a:gd name="T118" fmla="*/ 510223 w 5505447"/>
                  <a:gd name="T119" fmla="*/ 305120 h 6858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505447" h="6858000">
                    <a:moveTo>
                      <a:pt x="4951951" y="5119688"/>
                    </a:moveTo>
                    <a:lnTo>
                      <a:pt x="4954585" y="5119688"/>
                    </a:lnTo>
                    <a:lnTo>
                      <a:pt x="4953367" y="5121008"/>
                    </a:lnTo>
                    <a:lnTo>
                      <a:pt x="4951951" y="5119688"/>
                    </a:lnTo>
                    <a:close/>
                    <a:moveTo>
                      <a:pt x="3981447" y="5119688"/>
                    </a:moveTo>
                    <a:lnTo>
                      <a:pt x="4951950" y="5119688"/>
                    </a:lnTo>
                    <a:lnTo>
                      <a:pt x="3981447" y="6160425"/>
                    </a:lnTo>
                    <a:lnTo>
                      <a:pt x="3981447" y="5119688"/>
                    </a:lnTo>
                    <a:close/>
                    <a:moveTo>
                      <a:pt x="1652585" y="4889500"/>
                    </a:moveTo>
                    <a:lnTo>
                      <a:pt x="2624135" y="4889500"/>
                    </a:lnTo>
                    <a:lnTo>
                      <a:pt x="2624135" y="4997450"/>
                    </a:lnTo>
                    <a:lnTo>
                      <a:pt x="1652585" y="4997450"/>
                    </a:lnTo>
                    <a:lnTo>
                      <a:pt x="1652585" y="4889500"/>
                    </a:lnTo>
                    <a:close/>
                    <a:moveTo>
                      <a:pt x="1652585" y="4705350"/>
                    </a:moveTo>
                    <a:lnTo>
                      <a:pt x="2624135" y="4705350"/>
                    </a:lnTo>
                    <a:lnTo>
                      <a:pt x="2624135" y="4813300"/>
                    </a:lnTo>
                    <a:lnTo>
                      <a:pt x="1652585" y="4813300"/>
                    </a:lnTo>
                    <a:lnTo>
                      <a:pt x="1652585" y="4705350"/>
                    </a:lnTo>
                    <a:close/>
                    <a:moveTo>
                      <a:pt x="1652585" y="4519613"/>
                    </a:moveTo>
                    <a:lnTo>
                      <a:pt x="2624135" y="4519613"/>
                    </a:lnTo>
                    <a:lnTo>
                      <a:pt x="2624135" y="4629151"/>
                    </a:lnTo>
                    <a:lnTo>
                      <a:pt x="1652585" y="4629151"/>
                    </a:lnTo>
                    <a:lnTo>
                      <a:pt x="1652585" y="4519613"/>
                    </a:lnTo>
                    <a:close/>
                    <a:moveTo>
                      <a:pt x="1652586" y="4335463"/>
                    </a:moveTo>
                    <a:lnTo>
                      <a:pt x="2624135" y="4335463"/>
                    </a:lnTo>
                    <a:lnTo>
                      <a:pt x="2624135" y="4443413"/>
                    </a:lnTo>
                    <a:lnTo>
                      <a:pt x="1652586" y="4443413"/>
                    </a:lnTo>
                    <a:lnTo>
                      <a:pt x="1652586" y="4335463"/>
                    </a:lnTo>
                    <a:close/>
                    <a:moveTo>
                      <a:pt x="811210" y="4335463"/>
                    </a:moveTo>
                    <a:lnTo>
                      <a:pt x="1474786" y="4335463"/>
                    </a:lnTo>
                    <a:lnTo>
                      <a:pt x="1474786" y="4997451"/>
                    </a:lnTo>
                    <a:lnTo>
                      <a:pt x="811210" y="4997451"/>
                    </a:lnTo>
                    <a:lnTo>
                      <a:pt x="811210" y="4335463"/>
                    </a:lnTo>
                    <a:close/>
                    <a:moveTo>
                      <a:pt x="3722685" y="3981450"/>
                    </a:moveTo>
                    <a:lnTo>
                      <a:pt x="4694235" y="3981450"/>
                    </a:lnTo>
                    <a:lnTo>
                      <a:pt x="4694235" y="4089400"/>
                    </a:lnTo>
                    <a:lnTo>
                      <a:pt x="3722685" y="4089400"/>
                    </a:lnTo>
                    <a:lnTo>
                      <a:pt x="3722685" y="3981450"/>
                    </a:lnTo>
                    <a:close/>
                    <a:moveTo>
                      <a:pt x="1652586" y="3981450"/>
                    </a:moveTo>
                    <a:lnTo>
                      <a:pt x="2624135" y="3981450"/>
                    </a:lnTo>
                    <a:lnTo>
                      <a:pt x="2624135" y="4089400"/>
                    </a:lnTo>
                    <a:lnTo>
                      <a:pt x="1652586" y="4089400"/>
                    </a:lnTo>
                    <a:lnTo>
                      <a:pt x="1652586" y="3981450"/>
                    </a:lnTo>
                    <a:close/>
                    <a:moveTo>
                      <a:pt x="3722685" y="3795713"/>
                    </a:moveTo>
                    <a:lnTo>
                      <a:pt x="4694235" y="3795713"/>
                    </a:lnTo>
                    <a:lnTo>
                      <a:pt x="4694235" y="3905251"/>
                    </a:lnTo>
                    <a:lnTo>
                      <a:pt x="3722685" y="3905251"/>
                    </a:lnTo>
                    <a:lnTo>
                      <a:pt x="3722685" y="3795713"/>
                    </a:lnTo>
                    <a:close/>
                    <a:moveTo>
                      <a:pt x="1652586" y="3795713"/>
                    </a:moveTo>
                    <a:lnTo>
                      <a:pt x="2624135" y="3795713"/>
                    </a:lnTo>
                    <a:lnTo>
                      <a:pt x="2624135" y="3905251"/>
                    </a:lnTo>
                    <a:lnTo>
                      <a:pt x="1652586" y="3905251"/>
                    </a:lnTo>
                    <a:lnTo>
                      <a:pt x="1652586" y="3795713"/>
                    </a:lnTo>
                    <a:close/>
                    <a:moveTo>
                      <a:pt x="3722685" y="3611563"/>
                    </a:moveTo>
                    <a:lnTo>
                      <a:pt x="4694235" y="3611563"/>
                    </a:lnTo>
                    <a:lnTo>
                      <a:pt x="4694235" y="3719513"/>
                    </a:lnTo>
                    <a:lnTo>
                      <a:pt x="3722685" y="3719513"/>
                    </a:lnTo>
                    <a:lnTo>
                      <a:pt x="3722685" y="3611563"/>
                    </a:lnTo>
                    <a:close/>
                    <a:moveTo>
                      <a:pt x="1652586" y="3611563"/>
                    </a:moveTo>
                    <a:lnTo>
                      <a:pt x="2624135" y="3611563"/>
                    </a:lnTo>
                    <a:lnTo>
                      <a:pt x="2624135" y="3719513"/>
                    </a:lnTo>
                    <a:lnTo>
                      <a:pt x="1652586" y="3719513"/>
                    </a:lnTo>
                    <a:lnTo>
                      <a:pt x="1652586" y="3611563"/>
                    </a:lnTo>
                    <a:close/>
                    <a:moveTo>
                      <a:pt x="3722685" y="3427415"/>
                    </a:moveTo>
                    <a:lnTo>
                      <a:pt x="4694235" y="3427415"/>
                    </a:lnTo>
                    <a:lnTo>
                      <a:pt x="4694235" y="3535363"/>
                    </a:lnTo>
                    <a:lnTo>
                      <a:pt x="3722685" y="3535363"/>
                    </a:lnTo>
                    <a:lnTo>
                      <a:pt x="3722685" y="3427415"/>
                    </a:lnTo>
                    <a:close/>
                    <a:moveTo>
                      <a:pt x="2881310" y="3427415"/>
                    </a:moveTo>
                    <a:lnTo>
                      <a:pt x="3544885" y="3427415"/>
                    </a:lnTo>
                    <a:lnTo>
                      <a:pt x="3544885" y="4089401"/>
                    </a:lnTo>
                    <a:lnTo>
                      <a:pt x="2881310" y="4089401"/>
                    </a:lnTo>
                    <a:lnTo>
                      <a:pt x="2881310" y="3427415"/>
                    </a:lnTo>
                    <a:close/>
                    <a:moveTo>
                      <a:pt x="1652586" y="3427415"/>
                    </a:moveTo>
                    <a:lnTo>
                      <a:pt x="2624135" y="3427415"/>
                    </a:lnTo>
                    <a:lnTo>
                      <a:pt x="2624135" y="3535365"/>
                    </a:lnTo>
                    <a:lnTo>
                      <a:pt x="1652586" y="3535365"/>
                    </a:lnTo>
                    <a:lnTo>
                      <a:pt x="1652586" y="3427415"/>
                    </a:lnTo>
                    <a:close/>
                    <a:moveTo>
                      <a:pt x="811211" y="3427415"/>
                    </a:moveTo>
                    <a:lnTo>
                      <a:pt x="1474786" y="3427415"/>
                    </a:lnTo>
                    <a:lnTo>
                      <a:pt x="1474786" y="4089401"/>
                    </a:lnTo>
                    <a:lnTo>
                      <a:pt x="811211" y="4089401"/>
                    </a:lnTo>
                    <a:lnTo>
                      <a:pt x="811211" y="3427415"/>
                    </a:lnTo>
                    <a:close/>
                    <a:moveTo>
                      <a:pt x="3722685" y="3071816"/>
                    </a:moveTo>
                    <a:lnTo>
                      <a:pt x="4694235" y="3071816"/>
                    </a:lnTo>
                    <a:lnTo>
                      <a:pt x="4694235" y="3181354"/>
                    </a:lnTo>
                    <a:lnTo>
                      <a:pt x="3722685" y="3181354"/>
                    </a:lnTo>
                    <a:lnTo>
                      <a:pt x="3722685" y="3071816"/>
                    </a:lnTo>
                    <a:close/>
                    <a:moveTo>
                      <a:pt x="1652587" y="3071816"/>
                    </a:moveTo>
                    <a:lnTo>
                      <a:pt x="2624135" y="3071816"/>
                    </a:lnTo>
                    <a:lnTo>
                      <a:pt x="2624135" y="3181354"/>
                    </a:lnTo>
                    <a:lnTo>
                      <a:pt x="1652587" y="3181354"/>
                    </a:lnTo>
                    <a:lnTo>
                      <a:pt x="1652587" y="3071816"/>
                    </a:lnTo>
                    <a:close/>
                    <a:moveTo>
                      <a:pt x="1652587" y="2887666"/>
                    </a:moveTo>
                    <a:lnTo>
                      <a:pt x="2624135" y="2887666"/>
                    </a:lnTo>
                    <a:lnTo>
                      <a:pt x="2624135" y="2995616"/>
                    </a:lnTo>
                    <a:lnTo>
                      <a:pt x="1652587" y="2995616"/>
                    </a:lnTo>
                    <a:lnTo>
                      <a:pt x="1652587" y="2887666"/>
                    </a:lnTo>
                    <a:close/>
                    <a:moveTo>
                      <a:pt x="3722685" y="2887665"/>
                    </a:moveTo>
                    <a:lnTo>
                      <a:pt x="4694235" y="2887665"/>
                    </a:lnTo>
                    <a:lnTo>
                      <a:pt x="4694235" y="2995615"/>
                    </a:lnTo>
                    <a:lnTo>
                      <a:pt x="3722685" y="2995615"/>
                    </a:lnTo>
                    <a:lnTo>
                      <a:pt x="3722685" y="2887665"/>
                    </a:lnTo>
                    <a:close/>
                    <a:moveTo>
                      <a:pt x="3722685" y="2703514"/>
                    </a:moveTo>
                    <a:lnTo>
                      <a:pt x="4694235" y="2703514"/>
                    </a:lnTo>
                    <a:lnTo>
                      <a:pt x="4694235" y="2811465"/>
                    </a:lnTo>
                    <a:lnTo>
                      <a:pt x="3722685" y="2811465"/>
                    </a:lnTo>
                    <a:lnTo>
                      <a:pt x="3722685" y="2703514"/>
                    </a:lnTo>
                    <a:close/>
                    <a:moveTo>
                      <a:pt x="1652587" y="2703514"/>
                    </a:moveTo>
                    <a:lnTo>
                      <a:pt x="2624135" y="2703514"/>
                    </a:lnTo>
                    <a:lnTo>
                      <a:pt x="2624135" y="2811465"/>
                    </a:lnTo>
                    <a:lnTo>
                      <a:pt x="1652587" y="2811465"/>
                    </a:lnTo>
                    <a:lnTo>
                      <a:pt x="1652587" y="2703514"/>
                    </a:lnTo>
                    <a:close/>
                    <a:moveTo>
                      <a:pt x="3722685" y="2517776"/>
                    </a:moveTo>
                    <a:lnTo>
                      <a:pt x="4694235" y="2517776"/>
                    </a:lnTo>
                    <a:lnTo>
                      <a:pt x="4694235" y="2627315"/>
                    </a:lnTo>
                    <a:lnTo>
                      <a:pt x="3722685" y="2627315"/>
                    </a:lnTo>
                    <a:lnTo>
                      <a:pt x="3722685" y="2517776"/>
                    </a:lnTo>
                    <a:close/>
                    <a:moveTo>
                      <a:pt x="2881310" y="2517776"/>
                    </a:moveTo>
                    <a:lnTo>
                      <a:pt x="3544885" y="2517776"/>
                    </a:lnTo>
                    <a:lnTo>
                      <a:pt x="3544885" y="3181354"/>
                    </a:lnTo>
                    <a:lnTo>
                      <a:pt x="2881310" y="3181354"/>
                    </a:lnTo>
                    <a:lnTo>
                      <a:pt x="2881310" y="2517776"/>
                    </a:lnTo>
                    <a:close/>
                    <a:moveTo>
                      <a:pt x="1652587" y="2517776"/>
                    </a:moveTo>
                    <a:lnTo>
                      <a:pt x="2624135" y="2517776"/>
                    </a:lnTo>
                    <a:lnTo>
                      <a:pt x="2624135" y="2627315"/>
                    </a:lnTo>
                    <a:lnTo>
                      <a:pt x="1652587" y="2627315"/>
                    </a:lnTo>
                    <a:lnTo>
                      <a:pt x="1652587" y="2517776"/>
                    </a:lnTo>
                    <a:close/>
                    <a:moveTo>
                      <a:pt x="811212" y="2517776"/>
                    </a:moveTo>
                    <a:lnTo>
                      <a:pt x="1474787" y="2517776"/>
                    </a:lnTo>
                    <a:lnTo>
                      <a:pt x="1474787" y="3181354"/>
                    </a:lnTo>
                    <a:lnTo>
                      <a:pt x="811212" y="3181354"/>
                    </a:lnTo>
                    <a:lnTo>
                      <a:pt x="811212" y="2517776"/>
                    </a:lnTo>
                    <a:close/>
                    <a:moveTo>
                      <a:pt x="3722685" y="2163766"/>
                    </a:moveTo>
                    <a:lnTo>
                      <a:pt x="4694235" y="2163766"/>
                    </a:lnTo>
                    <a:lnTo>
                      <a:pt x="4694235" y="2273303"/>
                    </a:lnTo>
                    <a:lnTo>
                      <a:pt x="3722685" y="2273303"/>
                    </a:lnTo>
                    <a:lnTo>
                      <a:pt x="3722685" y="2163766"/>
                    </a:lnTo>
                    <a:close/>
                    <a:moveTo>
                      <a:pt x="1652588" y="2163766"/>
                    </a:moveTo>
                    <a:lnTo>
                      <a:pt x="2624135" y="2163766"/>
                    </a:lnTo>
                    <a:lnTo>
                      <a:pt x="2624135" y="2273304"/>
                    </a:lnTo>
                    <a:lnTo>
                      <a:pt x="1652588" y="2273304"/>
                    </a:lnTo>
                    <a:lnTo>
                      <a:pt x="1652588" y="2163766"/>
                    </a:lnTo>
                    <a:close/>
                    <a:moveTo>
                      <a:pt x="1652588" y="1979617"/>
                    </a:moveTo>
                    <a:lnTo>
                      <a:pt x="2624135" y="1979617"/>
                    </a:lnTo>
                    <a:lnTo>
                      <a:pt x="2624135" y="2087566"/>
                    </a:lnTo>
                    <a:lnTo>
                      <a:pt x="1652588" y="2087566"/>
                    </a:lnTo>
                    <a:lnTo>
                      <a:pt x="1652588" y="1979617"/>
                    </a:lnTo>
                    <a:close/>
                    <a:moveTo>
                      <a:pt x="3722685" y="1979616"/>
                    </a:moveTo>
                    <a:lnTo>
                      <a:pt x="4694235" y="1979616"/>
                    </a:lnTo>
                    <a:lnTo>
                      <a:pt x="4694235" y="2087566"/>
                    </a:lnTo>
                    <a:lnTo>
                      <a:pt x="3722685" y="2087566"/>
                    </a:lnTo>
                    <a:lnTo>
                      <a:pt x="3722685" y="1979616"/>
                    </a:lnTo>
                    <a:close/>
                    <a:moveTo>
                      <a:pt x="1652588" y="1793879"/>
                    </a:moveTo>
                    <a:lnTo>
                      <a:pt x="2624135" y="1793879"/>
                    </a:lnTo>
                    <a:lnTo>
                      <a:pt x="2624135" y="1903417"/>
                    </a:lnTo>
                    <a:lnTo>
                      <a:pt x="1652588" y="1903417"/>
                    </a:lnTo>
                    <a:lnTo>
                      <a:pt x="1652588" y="1793879"/>
                    </a:lnTo>
                    <a:close/>
                    <a:moveTo>
                      <a:pt x="3722685" y="1793878"/>
                    </a:moveTo>
                    <a:lnTo>
                      <a:pt x="4694235" y="1793878"/>
                    </a:lnTo>
                    <a:lnTo>
                      <a:pt x="4694235" y="1903416"/>
                    </a:lnTo>
                    <a:lnTo>
                      <a:pt x="3722685" y="1903416"/>
                    </a:lnTo>
                    <a:lnTo>
                      <a:pt x="3722685" y="1793878"/>
                    </a:lnTo>
                    <a:close/>
                    <a:moveTo>
                      <a:pt x="1652588" y="1609729"/>
                    </a:moveTo>
                    <a:lnTo>
                      <a:pt x="2624135" y="1609729"/>
                    </a:lnTo>
                    <a:lnTo>
                      <a:pt x="2624135" y="1719267"/>
                    </a:lnTo>
                    <a:lnTo>
                      <a:pt x="1652588" y="1719267"/>
                    </a:lnTo>
                    <a:lnTo>
                      <a:pt x="1652588" y="1609729"/>
                    </a:lnTo>
                    <a:close/>
                    <a:moveTo>
                      <a:pt x="811213" y="1609729"/>
                    </a:moveTo>
                    <a:lnTo>
                      <a:pt x="1474788" y="1609729"/>
                    </a:lnTo>
                    <a:lnTo>
                      <a:pt x="1474788" y="2273303"/>
                    </a:lnTo>
                    <a:lnTo>
                      <a:pt x="811213" y="2273303"/>
                    </a:lnTo>
                    <a:lnTo>
                      <a:pt x="811213" y="1609729"/>
                    </a:lnTo>
                    <a:close/>
                    <a:moveTo>
                      <a:pt x="3722685" y="1609728"/>
                    </a:moveTo>
                    <a:lnTo>
                      <a:pt x="4694235" y="1609728"/>
                    </a:lnTo>
                    <a:lnTo>
                      <a:pt x="4694235" y="1719266"/>
                    </a:lnTo>
                    <a:lnTo>
                      <a:pt x="3722685" y="1719266"/>
                    </a:lnTo>
                    <a:lnTo>
                      <a:pt x="3722685" y="1609728"/>
                    </a:lnTo>
                    <a:close/>
                    <a:moveTo>
                      <a:pt x="2881310" y="1609728"/>
                    </a:moveTo>
                    <a:lnTo>
                      <a:pt x="3544885" y="1609728"/>
                    </a:lnTo>
                    <a:lnTo>
                      <a:pt x="3544885" y="2273303"/>
                    </a:lnTo>
                    <a:lnTo>
                      <a:pt x="2881310" y="2273303"/>
                    </a:lnTo>
                    <a:lnTo>
                      <a:pt x="2881310" y="1609728"/>
                    </a:lnTo>
                    <a:close/>
                    <a:moveTo>
                      <a:pt x="550863" y="830266"/>
                    </a:moveTo>
                    <a:lnTo>
                      <a:pt x="550863" y="6173788"/>
                    </a:lnTo>
                    <a:lnTo>
                      <a:pt x="3970893" y="6173788"/>
                    </a:lnTo>
                    <a:lnTo>
                      <a:pt x="3972506" y="6175293"/>
                    </a:lnTo>
                    <a:lnTo>
                      <a:pt x="3973909" y="6173788"/>
                    </a:lnTo>
                    <a:lnTo>
                      <a:pt x="3981237" y="6173788"/>
                    </a:lnTo>
                    <a:lnTo>
                      <a:pt x="3981447" y="6173561"/>
                    </a:lnTo>
                    <a:lnTo>
                      <a:pt x="3981447" y="6165704"/>
                    </a:lnTo>
                    <a:lnTo>
                      <a:pt x="4728059" y="5365062"/>
                    </a:lnTo>
                    <a:lnTo>
                      <a:pt x="4609280" y="5493722"/>
                    </a:lnTo>
                    <a:lnTo>
                      <a:pt x="4732169" y="5360654"/>
                    </a:lnTo>
                    <a:lnTo>
                      <a:pt x="4954584" y="5122143"/>
                    </a:lnTo>
                    <a:lnTo>
                      <a:pt x="4953428" y="5121066"/>
                    </a:lnTo>
                    <a:lnTo>
                      <a:pt x="4954585" y="5119813"/>
                    </a:lnTo>
                    <a:lnTo>
                      <a:pt x="4954585" y="5119688"/>
                    </a:lnTo>
                    <a:lnTo>
                      <a:pt x="4954585" y="830266"/>
                    </a:lnTo>
                    <a:lnTo>
                      <a:pt x="3916359" y="830266"/>
                    </a:lnTo>
                    <a:lnTo>
                      <a:pt x="3916359" y="990601"/>
                    </a:lnTo>
                    <a:lnTo>
                      <a:pt x="1639884" y="990601"/>
                    </a:lnTo>
                    <a:lnTo>
                      <a:pt x="1639884" y="830266"/>
                    </a:lnTo>
                    <a:lnTo>
                      <a:pt x="550863" y="830266"/>
                    </a:lnTo>
                    <a:close/>
                    <a:moveTo>
                      <a:pt x="3581397" y="465138"/>
                    </a:moveTo>
                    <a:lnTo>
                      <a:pt x="3575396" y="465456"/>
                    </a:lnTo>
                    <a:lnTo>
                      <a:pt x="3569396" y="465775"/>
                    </a:lnTo>
                    <a:lnTo>
                      <a:pt x="3563079" y="466730"/>
                    </a:lnTo>
                    <a:lnTo>
                      <a:pt x="3557395" y="467685"/>
                    </a:lnTo>
                    <a:lnTo>
                      <a:pt x="3551394" y="468958"/>
                    </a:lnTo>
                    <a:lnTo>
                      <a:pt x="3546025" y="470550"/>
                    </a:lnTo>
                    <a:lnTo>
                      <a:pt x="3540656" y="472460"/>
                    </a:lnTo>
                    <a:lnTo>
                      <a:pt x="3534972" y="474688"/>
                    </a:lnTo>
                    <a:lnTo>
                      <a:pt x="3529919" y="477235"/>
                    </a:lnTo>
                    <a:lnTo>
                      <a:pt x="3524550" y="479782"/>
                    </a:lnTo>
                    <a:lnTo>
                      <a:pt x="3519813" y="482329"/>
                    </a:lnTo>
                    <a:lnTo>
                      <a:pt x="3514760" y="485831"/>
                    </a:lnTo>
                    <a:lnTo>
                      <a:pt x="3510338" y="489014"/>
                    </a:lnTo>
                    <a:lnTo>
                      <a:pt x="3505917" y="492516"/>
                    </a:lnTo>
                    <a:lnTo>
                      <a:pt x="3501495" y="496654"/>
                    </a:lnTo>
                    <a:lnTo>
                      <a:pt x="3497390" y="500474"/>
                    </a:lnTo>
                    <a:lnTo>
                      <a:pt x="3493284" y="504294"/>
                    </a:lnTo>
                    <a:lnTo>
                      <a:pt x="3489494" y="509070"/>
                    </a:lnTo>
                    <a:lnTo>
                      <a:pt x="3486020" y="513526"/>
                    </a:lnTo>
                    <a:lnTo>
                      <a:pt x="3482862" y="517983"/>
                    </a:lnTo>
                    <a:lnTo>
                      <a:pt x="3479388" y="523077"/>
                    </a:lnTo>
                    <a:lnTo>
                      <a:pt x="3476862" y="527852"/>
                    </a:lnTo>
                    <a:lnTo>
                      <a:pt x="3474335" y="533264"/>
                    </a:lnTo>
                    <a:lnTo>
                      <a:pt x="3471809" y="538357"/>
                    </a:lnTo>
                    <a:lnTo>
                      <a:pt x="3469598" y="544087"/>
                    </a:lnTo>
                    <a:lnTo>
                      <a:pt x="3467703" y="549499"/>
                    </a:lnTo>
                    <a:lnTo>
                      <a:pt x="3466124" y="555229"/>
                    </a:lnTo>
                    <a:lnTo>
                      <a:pt x="3464861" y="560960"/>
                    </a:lnTo>
                    <a:lnTo>
                      <a:pt x="3463913" y="567008"/>
                    </a:lnTo>
                    <a:lnTo>
                      <a:pt x="3462966" y="572738"/>
                    </a:lnTo>
                    <a:lnTo>
                      <a:pt x="3462650" y="579105"/>
                    </a:lnTo>
                    <a:lnTo>
                      <a:pt x="3462334" y="585154"/>
                    </a:lnTo>
                    <a:lnTo>
                      <a:pt x="3462650" y="591521"/>
                    </a:lnTo>
                    <a:lnTo>
                      <a:pt x="3462966" y="597251"/>
                    </a:lnTo>
                    <a:lnTo>
                      <a:pt x="3463913" y="603618"/>
                    </a:lnTo>
                    <a:lnTo>
                      <a:pt x="3464861" y="609348"/>
                    </a:lnTo>
                    <a:lnTo>
                      <a:pt x="3466124" y="615397"/>
                    </a:lnTo>
                    <a:lnTo>
                      <a:pt x="3467703" y="620808"/>
                    </a:lnTo>
                    <a:lnTo>
                      <a:pt x="3469598" y="626539"/>
                    </a:lnTo>
                    <a:lnTo>
                      <a:pt x="3471809" y="631950"/>
                    </a:lnTo>
                    <a:lnTo>
                      <a:pt x="3474335" y="637362"/>
                    </a:lnTo>
                    <a:lnTo>
                      <a:pt x="3476862" y="642456"/>
                    </a:lnTo>
                    <a:lnTo>
                      <a:pt x="3479388" y="647231"/>
                    </a:lnTo>
                    <a:lnTo>
                      <a:pt x="3482862" y="652324"/>
                    </a:lnTo>
                    <a:lnTo>
                      <a:pt x="3486020" y="656781"/>
                    </a:lnTo>
                    <a:lnTo>
                      <a:pt x="3489494" y="661556"/>
                    </a:lnTo>
                    <a:lnTo>
                      <a:pt x="3493284" y="665695"/>
                    </a:lnTo>
                    <a:lnTo>
                      <a:pt x="3497390" y="669833"/>
                    </a:lnTo>
                    <a:lnTo>
                      <a:pt x="3501495" y="673972"/>
                    </a:lnTo>
                    <a:lnTo>
                      <a:pt x="3505917" y="677792"/>
                    </a:lnTo>
                    <a:lnTo>
                      <a:pt x="3510338" y="681294"/>
                    </a:lnTo>
                    <a:lnTo>
                      <a:pt x="3514760" y="684795"/>
                    </a:lnTo>
                    <a:lnTo>
                      <a:pt x="3519813" y="687661"/>
                    </a:lnTo>
                    <a:lnTo>
                      <a:pt x="3524550" y="690526"/>
                    </a:lnTo>
                    <a:lnTo>
                      <a:pt x="3529919" y="693072"/>
                    </a:lnTo>
                    <a:lnTo>
                      <a:pt x="3534972" y="695938"/>
                    </a:lnTo>
                    <a:lnTo>
                      <a:pt x="3540656" y="697848"/>
                    </a:lnTo>
                    <a:lnTo>
                      <a:pt x="3546025" y="699758"/>
                    </a:lnTo>
                    <a:lnTo>
                      <a:pt x="3551394" y="701349"/>
                    </a:lnTo>
                    <a:lnTo>
                      <a:pt x="3557395" y="702623"/>
                    </a:lnTo>
                    <a:lnTo>
                      <a:pt x="3563079" y="703578"/>
                    </a:lnTo>
                    <a:lnTo>
                      <a:pt x="3569396" y="704533"/>
                    </a:lnTo>
                    <a:lnTo>
                      <a:pt x="3575396" y="704851"/>
                    </a:lnTo>
                    <a:lnTo>
                      <a:pt x="3581397" y="704851"/>
                    </a:lnTo>
                    <a:lnTo>
                      <a:pt x="3587713" y="704851"/>
                    </a:lnTo>
                    <a:lnTo>
                      <a:pt x="3593713" y="704533"/>
                    </a:lnTo>
                    <a:lnTo>
                      <a:pt x="3599714" y="703578"/>
                    </a:lnTo>
                    <a:lnTo>
                      <a:pt x="3605399" y="702623"/>
                    </a:lnTo>
                    <a:lnTo>
                      <a:pt x="3611399" y="701349"/>
                    </a:lnTo>
                    <a:lnTo>
                      <a:pt x="3616768" y="699758"/>
                    </a:lnTo>
                    <a:lnTo>
                      <a:pt x="3622453" y="697848"/>
                    </a:lnTo>
                    <a:lnTo>
                      <a:pt x="3627822" y="695938"/>
                    </a:lnTo>
                    <a:lnTo>
                      <a:pt x="3632875" y="693072"/>
                    </a:lnTo>
                    <a:lnTo>
                      <a:pt x="3638243" y="690526"/>
                    </a:lnTo>
                    <a:lnTo>
                      <a:pt x="3642981" y="687661"/>
                    </a:lnTo>
                    <a:lnTo>
                      <a:pt x="3648034" y="684795"/>
                    </a:lnTo>
                    <a:lnTo>
                      <a:pt x="3652455" y="681294"/>
                    </a:lnTo>
                    <a:lnTo>
                      <a:pt x="3657192" y="677792"/>
                    </a:lnTo>
                    <a:lnTo>
                      <a:pt x="3661614" y="673972"/>
                    </a:lnTo>
                    <a:lnTo>
                      <a:pt x="3665404" y="669833"/>
                    </a:lnTo>
                    <a:lnTo>
                      <a:pt x="3669509" y="665695"/>
                    </a:lnTo>
                    <a:lnTo>
                      <a:pt x="3673299" y="661556"/>
                    </a:lnTo>
                    <a:lnTo>
                      <a:pt x="3676773" y="656781"/>
                    </a:lnTo>
                    <a:lnTo>
                      <a:pt x="3680247" y="652324"/>
                    </a:lnTo>
                    <a:lnTo>
                      <a:pt x="3683405" y="647231"/>
                    </a:lnTo>
                    <a:lnTo>
                      <a:pt x="3685932" y="642456"/>
                    </a:lnTo>
                    <a:lnTo>
                      <a:pt x="3688458" y="637362"/>
                    </a:lnTo>
                    <a:lnTo>
                      <a:pt x="3691300" y="631950"/>
                    </a:lnTo>
                    <a:lnTo>
                      <a:pt x="3693195" y="626539"/>
                    </a:lnTo>
                    <a:lnTo>
                      <a:pt x="3695090" y="620808"/>
                    </a:lnTo>
                    <a:lnTo>
                      <a:pt x="3696669" y="615397"/>
                    </a:lnTo>
                    <a:lnTo>
                      <a:pt x="3697933" y="609348"/>
                    </a:lnTo>
                    <a:lnTo>
                      <a:pt x="3698880" y="603618"/>
                    </a:lnTo>
                    <a:lnTo>
                      <a:pt x="3699828" y="597251"/>
                    </a:lnTo>
                    <a:lnTo>
                      <a:pt x="3700143" y="591521"/>
                    </a:lnTo>
                    <a:lnTo>
                      <a:pt x="3700459" y="585154"/>
                    </a:lnTo>
                    <a:lnTo>
                      <a:pt x="3700143" y="579105"/>
                    </a:lnTo>
                    <a:lnTo>
                      <a:pt x="3699828" y="572738"/>
                    </a:lnTo>
                    <a:lnTo>
                      <a:pt x="3698880" y="567008"/>
                    </a:lnTo>
                    <a:lnTo>
                      <a:pt x="3697933" y="560960"/>
                    </a:lnTo>
                    <a:lnTo>
                      <a:pt x="3696669" y="555229"/>
                    </a:lnTo>
                    <a:lnTo>
                      <a:pt x="3695090" y="549499"/>
                    </a:lnTo>
                    <a:lnTo>
                      <a:pt x="3693195" y="544087"/>
                    </a:lnTo>
                    <a:lnTo>
                      <a:pt x="3691300" y="538357"/>
                    </a:lnTo>
                    <a:lnTo>
                      <a:pt x="3688458" y="533264"/>
                    </a:lnTo>
                    <a:lnTo>
                      <a:pt x="3685932" y="527852"/>
                    </a:lnTo>
                    <a:lnTo>
                      <a:pt x="3683405" y="523077"/>
                    </a:lnTo>
                    <a:lnTo>
                      <a:pt x="3680247" y="517983"/>
                    </a:lnTo>
                    <a:lnTo>
                      <a:pt x="3676773" y="513526"/>
                    </a:lnTo>
                    <a:lnTo>
                      <a:pt x="3673299" y="509070"/>
                    </a:lnTo>
                    <a:lnTo>
                      <a:pt x="3669509" y="504294"/>
                    </a:lnTo>
                    <a:lnTo>
                      <a:pt x="3665404" y="500474"/>
                    </a:lnTo>
                    <a:lnTo>
                      <a:pt x="3661614" y="496654"/>
                    </a:lnTo>
                    <a:lnTo>
                      <a:pt x="3657192" y="492516"/>
                    </a:lnTo>
                    <a:lnTo>
                      <a:pt x="3652455" y="489014"/>
                    </a:lnTo>
                    <a:lnTo>
                      <a:pt x="3648034" y="485831"/>
                    </a:lnTo>
                    <a:lnTo>
                      <a:pt x="3642981" y="482329"/>
                    </a:lnTo>
                    <a:lnTo>
                      <a:pt x="3638243" y="479782"/>
                    </a:lnTo>
                    <a:lnTo>
                      <a:pt x="3632875" y="477235"/>
                    </a:lnTo>
                    <a:lnTo>
                      <a:pt x="3627822" y="474688"/>
                    </a:lnTo>
                    <a:lnTo>
                      <a:pt x="3622453" y="472460"/>
                    </a:lnTo>
                    <a:lnTo>
                      <a:pt x="3616768" y="470550"/>
                    </a:lnTo>
                    <a:lnTo>
                      <a:pt x="3611399" y="468958"/>
                    </a:lnTo>
                    <a:lnTo>
                      <a:pt x="3605399" y="467685"/>
                    </a:lnTo>
                    <a:lnTo>
                      <a:pt x="3599714" y="466730"/>
                    </a:lnTo>
                    <a:lnTo>
                      <a:pt x="3593713" y="465775"/>
                    </a:lnTo>
                    <a:lnTo>
                      <a:pt x="3587713" y="465456"/>
                    </a:lnTo>
                    <a:lnTo>
                      <a:pt x="3581397" y="465138"/>
                    </a:lnTo>
                    <a:close/>
                    <a:moveTo>
                      <a:pt x="1975323" y="465138"/>
                    </a:moveTo>
                    <a:lnTo>
                      <a:pt x="1969282" y="465457"/>
                    </a:lnTo>
                    <a:lnTo>
                      <a:pt x="1963242" y="465775"/>
                    </a:lnTo>
                    <a:lnTo>
                      <a:pt x="1957201" y="466730"/>
                    </a:lnTo>
                    <a:lnTo>
                      <a:pt x="1951161" y="467685"/>
                    </a:lnTo>
                    <a:lnTo>
                      <a:pt x="1945756" y="468958"/>
                    </a:lnTo>
                    <a:lnTo>
                      <a:pt x="1939716" y="470550"/>
                    </a:lnTo>
                    <a:lnTo>
                      <a:pt x="1934311" y="472460"/>
                    </a:lnTo>
                    <a:lnTo>
                      <a:pt x="1928588" y="474689"/>
                    </a:lnTo>
                    <a:lnTo>
                      <a:pt x="1923502" y="477235"/>
                    </a:lnTo>
                    <a:lnTo>
                      <a:pt x="1918415" y="479782"/>
                    </a:lnTo>
                    <a:lnTo>
                      <a:pt x="1913328" y="482329"/>
                    </a:lnTo>
                    <a:lnTo>
                      <a:pt x="1908559" y="485831"/>
                    </a:lnTo>
                    <a:lnTo>
                      <a:pt x="1903790" y="489014"/>
                    </a:lnTo>
                    <a:lnTo>
                      <a:pt x="1899340" y="492516"/>
                    </a:lnTo>
                    <a:lnTo>
                      <a:pt x="1895206" y="496654"/>
                    </a:lnTo>
                    <a:lnTo>
                      <a:pt x="1890756" y="500474"/>
                    </a:lnTo>
                    <a:lnTo>
                      <a:pt x="1886941" y="504294"/>
                    </a:lnTo>
                    <a:lnTo>
                      <a:pt x="1882808" y="509070"/>
                    </a:lnTo>
                    <a:lnTo>
                      <a:pt x="1879310" y="513527"/>
                    </a:lnTo>
                    <a:lnTo>
                      <a:pt x="1876131" y="517983"/>
                    </a:lnTo>
                    <a:lnTo>
                      <a:pt x="1873270" y="523077"/>
                    </a:lnTo>
                    <a:lnTo>
                      <a:pt x="1870091" y="527852"/>
                    </a:lnTo>
                    <a:lnTo>
                      <a:pt x="1867547" y="533264"/>
                    </a:lnTo>
                    <a:lnTo>
                      <a:pt x="1865004" y="538357"/>
                    </a:lnTo>
                    <a:lnTo>
                      <a:pt x="1863097" y="544088"/>
                    </a:lnTo>
                    <a:lnTo>
                      <a:pt x="1861189" y="549499"/>
                    </a:lnTo>
                    <a:lnTo>
                      <a:pt x="1859281" y="555230"/>
                    </a:lnTo>
                    <a:lnTo>
                      <a:pt x="1858010" y="560960"/>
                    </a:lnTo>
                    <a:lnTo>
                      <a:pt x="1857056" y="567008"/>
                    </a:lnTo>
                    <a:lnTo>
                      <a:pt x="1856102" y="572739"/>
                    </a:lnTo>
                    <a:lnTo>
                      <a:pt x="1855784" y="579105"/>
                    </a:lnTo>
                    <a:lnTo>
                      <a:pt x="1855784" y="585154"/>
                    </a:lnTo>
                    <a:lnTo>
                      <a:pt x="1855784" y="591521"/>
                    </a:lnTo>
                    <a:lnTo>
                      <a:pt x="1856102" y="597251"/>
                    </a:lnTo>
                    <a:lnTo>
                      <a:pt x="1857056" y="603618"/>
                    </a:lnTo>
                    <a:lnTo>
                      <a:pt x="1858010" y="609348"/>
                    </a:lnTo>
                    <a:lnTo>
                      <a:pt x="1859281" y="615397"/>
                    </a:lnTo>
                    <a:lnTo>
                      <a:pt x="1861189" y="620808"/>
                    </a:lnTo>
                    <a:lnTo>
                      <a:pt x="1863097" y="626539"/>
                    </a:lnTo>
                    <a:lnTo>
                      <a:pt x="1865004" y="631951"/>
                    </a:lnTo>
                    <a:lnTo>
                      <a:pt x="1867547" y="637362"/>
                    </a:lnTo>
                    <a:lnTo>
                      <a:pt x="1870091" y="642456"/>
                    </a:lnTo>
                    <a:lnTo>
                      <a:pt x="1873270" y="647231"/>
                    </a:lnTo>
                    <a:lnTo>
                      <a:pt x="1876131" y="652324"/>
                    </a:lnTo>
                    <a:lnTo>
                      <a:pt x="1879310" y="656781"/>
                    </a:lnTo>
                    <a:lnTo>
                      <a:pt x="1882808" y="661556"/>
                    </a:lnTo>
                    <a:lnTo>
                      <a:pt x="1886941" y="665695"/>
                    </a:lnTo>
                    <a:lnTo>
                      <a:pt x="1890756" y="669833"/>
                    </a:lnTo>
                    <a:lnTo>
                      <a:pt x="1895206" y="673972"/>
                    </a:lnTo>
                    <a:lnTo>
                      <a:pt x="1899340" y="677792"/>
                    </a:lnTo>
                    <a:lnTo>
                      <a:pt x="1903790" y="681294"/>
                    </a:lnTo>
                    <a:lnTo>
                      <a:pt x="1908559" y="684796"/>
                    </a:lnTo>
                    <a:lnTo>
                      <a:pt x="1913328" y="687661"/>
                    </a:lnTo>
                    <a:lnTo>
                      <a:pt x="1918415" y="690526"/>
                    </a:lnTo>
                    <a:lnTo>
                      <a:pt x="1923502" y="693073"/>
                    </a:lnTo>
                    <a:lnTo>
                      <a:pt x="1928588" y="695938"/>
                    </a:lnTo>
                    <a:lnTo>
                      <a:pt x="1934311" y="697848"/>
                    </a:lnTo>
                    <a:lnTo>
                      <a:pt x="1939716" y="699758"/>
                    </a:lnTo>
                    <a:lnTo>
                      <a:pt x="1945756" y="701349"/>
                    </a:lnTo>
                    <a:lnTo>
                      <a:pt x="1951161" y="702623"/>
                    </a:lnTo>
                    <a:lnTo>
                      <a:pt x="1957201" y="703578"/>
                    </a:lnTo>
                    <a:lnTo>
                      <a:pt x="1963242" y="704533"/>
                    </a:lnTo>
                    <a:lnTo>
                      <a:pt x="1969282" y="704851"/>
                    </a:lnTo>
                    <a:lnTo>
                      <a:pt x="1975323" y="704851"/>
                    </a:lnTo>
                    <a:lnTo>
                      <a:pt x="1981681" y="704851"/>
                    </a:lnTo>
                    <a:lnTo>
                      <a:pt x="1987722" y="704533"/>
                    </a:lnTo>
                    <a:lnTo>
                      <a:pt x="1993762" y="703578"/>
                    </a:lnTo>
                    <a:lnTo>
                      <a:pt x="1999485" y="702623"/>
                    </a:lnTo>
                    <a:lnTo>
                      <a:pt x="2005525" y="701349"/>
                    </a:lnTo>
                    <a:lnTo>
                      <a:pt x="2010930" y="699758"/>
                    </a:lnTo>
                    <a:lnTo>
                      <a:pt x="2016653" y="697848"/>
                    </a:lnTo>
                    <a:lnTo>
                      <a:pt x="2022057" y="695938"/>
                    </a:lnTo>
                    <a:lnTo>
                      <a:pt x="2027462" y="693073"/>
                    </a:lnTo>
                    <a:lnTo>
                      <a:pt x="2032549" y="690526"/>
                    </a:lnTo>
                    <a:lnTo>
                      <a:pt x="2037635" y="687661"/>
                    </a:lnTo>
                    <a:lnTo>
                      <a:pt x="2042404" y="684796"/>
                    </a:lnTo>
                    <a:lnTo>
                      <a:pt x="2047491" y="681294"/>
                    </a:lnTo>
                    <a:lnTo>
                      <a:pt x="2051624" y="677792"/>
                    </a:lnTo>
                    <a:lnTo>
                      <a:pt x="2056075" y="673972"/>
                    </a:lnTo>
                    <a:lnTo>
                      <a:pt x="2060208" y="669833"/>
                    </a:lnTo>
                    <a:lnTo>
                      <a:pt x="2064341" y="665695"/>
                    </a:lnTo>
                    <a:lnTo>
                      <a:pt x="2067838" y="661556"/>
                    </a:lnTo>
                    <a:lnTo>
                      <a:pt x="2071653" y="656781"/>
                    </a:lnTo>
                    <a:lnTo>
                      <a:pt x="2074832" y="652324"/>
                    </a:lnTo>
                    <a:lnTo>
                      <a:pt x="2078012" y="647231"/>
                    </a:lnTo>
                    <a:lnTo>
                      <a:pt x="2080873" y="642456"/>
                    </a:lnTo>
                    <a:lnTo>
                      <a:pt x="2083734" y="637362"/>
                    </a:lnTo>
                    <a:lnTo>
                      <a:pt x="2085960" y="631951"/>
                    </a:lnTo>
                    <a:lnTo>
                      <a:pt x="2088185" y="626539"/>
                    </a:lnTo>
                    <a:lnTo>
                      <a:pt x="2089775" y="620808"/>
                    </a:lnTo>
                    <a:lnTo>
                      <a:pt x="2091364" y="615397"/>
                    </a:lnTo>
                    <a:lnTo>
                      <a:pt x="2092636" y="609348"/>
                    </a:lnTo>
                    <a:lnTo>
                      <a:pt x="2094225" y="603618"/>
                    </a:lnTo>
                    <a:lnTo>
                      <a:pt x="2094861" y="597251"/>
                    </a:lnTo>
                    <a:lnTo>
                      <a:pt x="2095179" y="591521"/>
                    </a:lnTo>
                    <a:lnTo>
                      <a:pt x="2095497" y="585154"/>
                    </a:lnTo>
                    <a:lnTo>
                      <a:pt x="2095179" y="579105"/>
                    </a:lnTo>
                    <a:lnTo>
                      <a:pt x="2094861" y="572739"/>
                    </a:lnTo>
                    <a:lnTo>
                      <a:pt x="2094225" y="567008"/>
                    </a:lnTo>
                    <a:lnTo>
                      <a:pt x="2092636" y="560960"/>
                    </a:lnTo>
                    <a:lnTo>
                      <a:pt x="2091364" y="555230"/>
                    </a:lnTo>
                    <a:lnTo>
                      <a:pt x="2089775" y="549499"/>
                    </a:lnTo>
                    <a:lnTo>
                      <a:pt x="2088185" y="544088"/>
                    </a:lnTo>
                    <a:lnTo>
                      <a:pt x="2085960" y="538357"/>
                    </a:lnTo>
                    <a:lnTo>
                      <a:pt x="2083734" y="533264"/>
                    </a:lnTo>
                    <a:lnTo>
                      <a:pt x="2080873" y="527852"/>
                    </a:lnTo>
                    <a:lnTo>
                      <a:pt x="2078012" y="523077"/>
                    </a:lnTo>
                    <a:lnTo>
                      <a:pt x="2074832" y="517983"/>
                    </a:lnTo>
                    <a:lnTo>
                      <a:pt x="2071653" y="513527"/>
                    </a:lnTo>
                    <a:lnTo>
                      <a:pt x="2067838" y="509070"/>
                    </a:lnTo>
                    <a:lnTo>
                      <a:pt x="2064341" y="504294"/>
                    </a:lnTo>
                    <a:lnTo>
                      <a:pt x="2060208" y="500474"/>
                    </a:lnTo>
                    <a:lnTo>
                      <a:pt x="2056075" y="496654"/>
                    </a:lnTo>
                    <a:lnTo>
                      <a:pt x="2051624" y="492516"/>
                    </a:lnTo>
                    <a:lnTo>
                      <a:pt x="2047491" y="489014"/>
                    </a:lnTo>
                    <a:lnTo>
                      <a:pt x="2042404" y="485831"/>
                    </a:lnTo>
                    <a:lnTo>
                      <a:pt x="2037635" y="482329"/>
                    </a:lnTo>
                    <a:lnTo>
                      <a:pt x="2032549" y="479782"/>
                    </a:lnTo>
                    <a:lnTo>
                      <a:pt x="2027462" y="477235"/>
                    </a:lnTo>
                    <a:lnTo>
                      <a:pt x="2022057" y="474689"/>
                    </a:lnTo>
                    <a:lnTo>
                      <a:pt x="2016653" y="472460"/>
                    </a:lnTo>
                    <a:lnTo>
                      <a:pt x="2010930" y="470550"/>
                    </a:lnTo>
                    <a:lnTo>
                      <a:pt x="2005525" y="468958"/>
                    </a:lnTo>
                    <a:lnTo>
                      <a:pt x="1999485" y="467685"/>
                    </a:lnTo>
                    <a:lnTo>
                      <a:pt x="1993762" y="466730"/>
                    </a:lnTo>
                    <a:lnTo>
                      <a:pt x="1987722" y="465775"/>
                    </a:lnTo>
                    <a:lnTo>
                      <a:pt x="1981681" y="465457"/>
                    </a:lnTo>
                    <a:lnTo>
                      <a:pt x="1975323" y="465138"/>
                    </a:lnTo>
                    <a:close/>
                    <a:moveTo>
                      <a:pt x="2038346" y="0"/>
                    </a:moveTo>
                    <a:lnTo>
                      <a:pt x="3519484" y="0"/>
                    </a:lnTo>
                    <a:lnTo>
                      <a:pt x="3431641" y="179388"/>
                    </a:lnTo>
                    <a:lnTo>
                      <a:pt x="3916359" y="179388"/>
                    </a:lnTo>
                    <a:lnTo>
                      <a:pt x="3916359" y="295278"/>
                    </a:lnTo>
                    <a:lnTo>
                      <a:pt x="4885370" y="295278"/>
                    </a:lnTo>
                    <a:lnTo>
                      <a:pt x="4901245" y="295596"/>
                    </a:lnTo>
                    <a:lnTo>
                      <a:pt x="4917437" y="296231"/>
                    </a:lnTo>
                    <a:lnTo>
                      <a:pt x="4932995" y="297183"/>
                    </a:lnTo>
                    <a:lnTo>
                      <a:pt x="4948552" y="298771"/>
                    </a:lnTo>
                    <a:lnTo>
                      <a:pt x="4964427" y="300676"/>
                    </a:lnTo>
                    <a:lnTo>
                      <a:pt x="4979667" y="302581"/>
                    </a:lnTo>
                    <a:lnTo>
                      <a:pt x="4994907" y="305120"/>
                    </a:lnTo>
                    <a:lnTo>
                      <a:pt x="5010465" y="307977"/>
                    </a:lnTo>
                    <a:lnTo>
                      <a:pt x="5025387" y="311471"/>
                    </a:lnTo>
                    <a:lnTo>
                      <a:pt x="5040310" y="314962"/>
                    </a:lnTo>
                    <a:lnTo>
                      <a:pt x="5054915" y="318772"/>
                    </a:lnTo>
                    <a:lnTo>
                      <a:pt x="5069837" y="323534"/>
                    </a:lnTo>
                    <a:lnTo>
                      <a:pt x="5084125" y="327979"/>
                    </a:lnTo>
                    <a:lnTo>
                      <a:pt x="5098412" y="333059"/>
                    </a:lnTo>
                    <a:lnTo>
                      <a:pt x="5112700" y="338456"/>
                    </a:lnTo>
                    <a:lnTo>
                      <a:pt x="5126987" y="344171"/>
                    </a:lnTo>
                    <a:lnTo>
                      <a:pt x="5140640" y="350203"/>
                    </a:lnTo>
                    <a:lnTo>
                      <a:pt x="5154292" y="356870"/>
                    </a:lnTo>
                    <a:lnTo>
                      <a:pt x="5167627" y="363220"/>
                    </a:lnTo>
                    <a:lnTo>
                      <a:pt x="5180962" y="370522"/>
                    </a:lnTo>
                    <a:lnTo>
                      <a:pt x="5193980" y="377507"/>
                    </a:lnTo>
                    <a:lnTo>
                      <a:pt x="5206680" y="385126"/>
                    </a:lnTo>
                    <a:lnTo>
                      <a:pt x="5219380" y="393381"/>
                    </a:lnTo>
                    <a:lnTo>
                      <a:pt x="5232080" y="401318"/>
                    </a:lnTo>
                    <a:lnTo>
                      <a:pt x="5244462" y="409890"/>
                    </a:lnTo>
                    <a:lnTo>
                      <a:pt x="5256527" y="418780"/>
                    </a:lnTo>
                    <a:lnTo>
                      <a:pt x="5268275" y="427669"/>
                    </a:lnTo>
                    <a:lnTo>
                      <a:pt x="5279705" y="436876"/>
                    </a:lnTo>
                    <a:lnTo>
                      <a:pt x="5291135" y="446718"/>
                    </a:lnTo>
                    <a:lnTo>
                      <a:pt x="5302247" y="456560"/>
                    </a:lnTo>
                    <a:lnTo>
                      <a:pt x="5313360" y="466720"/>
                    </a:lnTo>
                    <a:lnTo>
                      <a:pt x="5323520" y="477197"/>
                    </a:lnTo>
                    <a:lnTo>
                      <a:pt x="5333997" y="487674"/>
                    </a:lnTo>
                    <a:lnTo>
                      <a:pt x="5344157" y="498786"/>
                    </a:lnTo>
                    <a:lnTo>
                      <a:pt x="5354000" y="509898"/>
                    </a:lnTo>
                    <a:lnTo>
                      <a:pt x="5363842" y="521327"/>
                    </a:lnTo>
                    <a:lnTo>
                      <a:pt x="5373367" y="532757"/>
                    </a:lnTo>
                    <a:lnTo>
                      <a:pt x="5381940" y="544504"/>
                    </a:lnTo>
                    <a:lnTo>
                      <a:pt x="5390830" y="556568"/>
                    </a:lnTo>
                    <a:lnTo>
                      <a:pt x="5399402" y="568950"/>
                    </a:lnTo>
                    <a:lnTo>
                      <a:pt x="5407657" y="581332"/>
                    </a:lnTo>
                    <a:lnTo>
                      <a:pt x="5415595" y="594031"/>
                    </a:lnTo>
                    <a:lnTo>
                      <a:pt x="5423215" y="606731"/>
                    </a:lnTo>
                    <a:lnTo>
                      <a:pt x="5430517" y="619747"/>
                    </a:lnTo>
                    <a:lnTo>
                      <a:pt x="5437502" y="633082"/>
                    </a:lnTo>
                    <a:lnTo>
                      <a:pt x="5444170" y="646416"/>
                    </a:lnTo>
                    <a:lnTo>
                      <a:pt x="5450520" y="660068"/>
                    </a:lnTo>
                    <a:lnTo>
                      <a:pt x="5456552" y="674037"/>
                    </a:lnTo>
                    <a:lnTo>
                      <a:pt x="5462267" y="688007"/>
                    </a:lnTo>
                    <a:lnTo>
                      <a:pt x="5467665" y="702293"/>
                    </a:lnTo>
                    <a:lnTo>
                      <a:pt x="5472745" y="716580"/>
                    </a:lnTo>
                    <a:lnTo>
                      <a:pt x="5477507" y="731184"/>
                    </a:lnTo>
                    <a:lnTo>
                      <a:pt x="5481952" y="745789"/>
                    </a:lnTo>
                    <a:lnTo>
                      <a:pt x="5485762" y="760393"/>
                    </a:lnTo>
                    <a:lnTo>
                      <a:pt x="5489572" y="775315"/>
                    </a:lnTo>
                    <a:lnTo>
                      <a:pt x="5492747" y="790554"/>
                    </a:lnTo>
                    <a:lnTo>
                      <a:pt x="5495605" y="805793"/>
                    </a:lnTo>
                    <a:lnTo>
                      <a:pt x="5498145" y="821033"/>
                    </a:lnTo>
                    <a:lnTo>
                      <a:pt x="5500367" y="836589"/>
                    </a:lnTo>
                    <a:lnTo>
                      <a:pt x="5502272" y="852146"/>
                    </a:lnTo>
                    <a:lnTo>
                      <a:pt x="5503542" y="867703"/>
                    </a:lnTo>
                    <a:lnTo>
                      <a:pt x="5504495" y="883577"/>
                    </a:lnTo>
                    <a:lnTo>
                      <a:pt x="5505130" y="899451"/>
                    </a:lnTo>
                    <a:lnTo>
                      <a:pt x="5505447" y="915326"/>
                    </a:lnTo>
                    <a:lnTo>
                      <a:pt x="5505447" y="6237953"/>
                    </a:lnTo>
                    <a:lnTo>
                      <a:pt x="5505130" y="6253827"/>
                    </a:lnTo>
                    <a:lnTo>
                      <a:pt x="5504495" y="6270019"/>
                    </a:lnTo>
                    <a:lnTo>
                      <a:pt x="5503542" y="6285575"/>
                    </a:lnTo>
                    <a:lnTo>
                      <a:pt x="5502272" y="6301132"/>
                    </a:lnTo>
                    <a:lnTo>
                      <a:pt x="5500367" y="6317006"/>
                    </a:lnTo>
                    <a:lnTo>
                      <a:pt x="5498145" y="6332246"/>
                    </a:lnTo>
                    <a:lnTo>
                      <a:pt x="5495605" y="6347485"/>
                    </a:lnTo>
                    <a:lnTo>
                      <a:pt x="5492747" y="6363042"/>
                    </a:lnTo>
                    <a:lnTo>
                      <a:pt x="5489572" y="6377963"/>
                    </a:lnTo>
                    <a:lnTo>
                      <a:pt x="5485762" y="6392885"/>
                    </a:lnTo>
                    <a:lnTo>
                      <a:pt x="5481952" y="6407490"/>
                    </a:lnTo>
                    <a:lnTo>
                      <a:pt x="5477507" y="6422411"/>
                    </a:lnTo>
                    <a:lnTo>
                      <a:pt x="5472745" y="6436698"/>
                    </a:lnTo>
                    <a:lnTo>
                      <a:pt x="5467665" y="6450985"/>
                    </a:lnTo>
                    <a:lnTo>
                      <a:pt x="5462267" y="6465272"/>
                    </a:lnTo>
                    <a:lnTo>
                      <a:pt x="5456552" y="6479241"/>
                    </a:lnTo>
                    <a:lnTo>
                      <a:pt x="5450520" y="6493210"/>
                    </a:lnTo>
                    <a:lnTo>
                      <a:pt x="5444170" y="6506862"/>
                    </a:lnTo>
                    <a:lnTo>
                      <a:pt x="5437502" y="6520197"/>
                    </a:lnTo>
                    <a:lnTo>
                      <a:pt x="5430517" y="6533531"/>
                    </a:lnTo>
                    <a:lnTo>
                      <a:pt x="5423215" y="6546548"/>
                    </a:lnTo>
                    <a:lnTo>
                      <a:pt x="5415595" y="6559247"/>
                    </a:lnTo>
                    <a:lnTo>
                      <a:pt x="5407657" y="6572264"/>
                    </a:lnTo>
                    <a:lnTo>
                      <a:pt x="5399402" y="6584646"/>
                    </a:lnTo>
                    <a:lnTo>
                      <a:pt x="5390830" y="6597028"/>
                    </a:lnTo>
                    <a:lnTo>
                      <a:pt x="5381940" y="6609092"/>
                    </a:lnTo>
                    <a:lnTo>
                      <a:pt x="5373367" y="6620839"/>
                    </a:lnTo>
                    <a:lnTo>
                      <a:pt x="5363842" y="6632269"/>
                    </a:lnTo>
                    <a:lnTo>
                      <a:pt x="5354000" y="6643698"/>
                    </a:lnTo>
                    <a:lnTo>
                      <a:pt x="5344157" y="6654810"/>
                    </a:lnTo>
                    <a:lnTo>
                      <a:pt x="5333997" y="6665922"/>
                    </a:lnTo>
                    <a:lnTo>
                      <a:pt x="5323520" y="6676082"/>
                    </a:lnTo>
                    <a:lnTo>
                      <a:pt x="5313360" y="6686559"/>
                    </a:lnTo>
                    <a:lnTo>
                      <a:pt x="5302247" y="6696718"/>
                    </a:lnTo>
                    <a:lnTo>
                      <a:pt x="5291135" y="6706560"/>
                    </a:lnTo>
                    <a:lnTo>
                      <a:pt x="5279705" y="6716402"/>
                    </a:lnTo>
                    <a:lnTo>
                      <a:pt x="5268275" y="6725609"/>
                    </a:lnTo>
                    <a:lnTo>
                      <a:pt x="5256527" y="6734499"/>
                    </a:lnTo>
                    <a:lnTo>
                      <a:pt x="5244462" y="6743388"/>
                    </a:lnTo>
                    <a:lnTo>
                      <a:pt x="5232080" y="6751960"/>
                    </a:lnTo>
                    <a:lnTo>
                      <a:pt x="5219380" y="6760215"/>
                    </a:lnTo>
                    <a:lnTo>
                      <a:pt x="5206680" y="6768152"/>
                    </a:lnTo>
                    <a:lnTo>
                      <a:pt x="5193980" y="6775772"/>
                    </a:lnTo>
                    <a:lnTo>
                      <a:pt x="5180962" y="6783074"/>
                    </a:lnTo>
                    <a:lnTo>
                      <a:pt x="5167627" y="6790059"/>
                    </a:lnTo>
                    <a:lnTo>
                      <a:pt x="5154292" y="6796726"/>
                    </a:lnTo>
                    <a:lnTo>
                      <a:pt x="5140640" y="6803075"/>
                    </a:lnTo>
                    <a:lnTo>
                      <a:pt x="5126987" y="6809108"/>
                    </a:lnTo>
                    <a:lnTo>
                      <a:pt x="5112700" y="6814822"/>
                    </a:lnTo>
                    <a:lnTo>
                      <a:pt x="5098412" y="6820220"/>
                    </a:lnTo>
                    <a:lnTo>
                      <a:pt x="5084125" y="6825299"/>
                    </a:lnTo>
                    <a:lnTo>
                      <a:pt x="5069837" y="6830062"/>
                    </a:lnTo>
                    <a:lnTo>
                      <a:pt x="5054915" y="6834506"/>
                    </a:lnTo>
                    <a:lnTo>
                      <a:pt x="5040310" y="6838316"/>
                    </a:lnTo>
                    <a:lnTo>
                      <a:pt x="5025387" y="6842126"/>
                    </a:lnTo>
                    <a:lnTo>
                      <a:pt x="5010465" y="6845301"/>
                    </a:lnTo>
                    <a:lnTo>
                      <a:pt x="4994907" y="6848158"/>
                    </a:lnTo>
                    <a:lnTo>
                      <a:pt x="4979667" y="6850698"/>
                    </a:lnTo>
                    <a:lnTo>
                      <a:pt x="4964427" y="6852920"/>
                    </a:lnTo>
                    <a:lnTo>
                      <a:pt x="4948552" y="6854825"/>
                    </a:lnTo>
                    <a:lnTo>
                      <a:pt x="4932995" y="6856095"/>
                    </a:lnTo>
                    <a:lnTo>
                      <a:pt x="4917437" y="6857048"/>
                    </a:lnTo>
                    <a:lnTo>
                      <a:pt x="4901245" y="6857683"/>
                    </a:lnTo>
                    <a:lnTo>
                      <a:pt x="4885370" y="6858000"/>
                    </a:lnTo>
                    <a:lnTo>
                      <a:pt x="619760" y="6858000"/>
                    </a:lnTo>
                    <a:lnTo>
                      <a:pt x="603885" y="6857683"/>
                    </a:lnTo>
                    <a:lnTo>
                      <a:pt x="588010" y="6857048"/>
                    </a:lnTo>
                    <a:lnTo>
                      <a:pt x="572135" y="6856095"/>
                    </a:lnTo>
                    <a:lnTo>
                      <a:pt x="556578" y="6854825"/>
                    </a:lnTo>
                    <a:lnTo>
                      <a:pt x="541020" y="6852920"/>
                    </a:lnTo>
                    <a:lnTo>
                      <a:pt x="525463" y="6850698"/>
                    </a:lnTo>
                    <a:lnTo>
                      <a:pt x="510223" y="6848158"/>
                    </a:lnTo>
                    <a:lnTo>
                      <a:pt x="494983" y="6845301"/>
                    </a:lnTo>
                    <a:lnTo>
                      <a:pt x="479743" y="6842126"/>
                    </a:lnTo>
                    <a:lnTo>
                      <a:pt x="465138" y="6838316"/>
                    </a:lnTo>
                    <a:lnTo>
                      <a:pt x="450215" y="6834506"/>
                    </a:lnTo>
                    <a:lnTo>
                      <a:pt x="435610" y="6830062"/>
                    </a:lnTo>
                    <a:lnTo>
                      <a:pt x="421005" y="6825299"/>
                    </a:lnTo>
                    <a:lnTo>
                      <a:pt x="406718" y="6820220"/>
                    </a:lnTo>
                    <a:lnTo>
                      <a:pt x="392748" y="6814822"/>
                    </a:lnTo>
                    <a:lnTo>
                      <a:pt x="378460" y="6809108"/>
                    </a:lnTo>
                    <a:lnTo>
                      <a:pt x="364808" y="6803075"/>
                    </a:lnTo>
                    <a:lnTo>
                      <a:pt x="351155" y="6796726"/>
                    </a:lnTo>
                    <a:lnTo>
                      <a:pt x="337820" y="6790059"/>
                    </a:lnTo>
                    <a:lnTo>
                      <a:pt x="324485" y="6783074"/>
                    </a:lnTo>
                    <a:lnTo>
                      <a:pt x="311468" y="6775772"/>
                    </a:lnTo>
                    <a:lnTo>
                      <a:pt x="298768" y="6768152"/>
                    </a:lnTo>
                    <a:lnTo>
                      <a:pt x="286068" y="6760215"/>
                    </a:lnTo>
                    <a:lnTo>
                      <a:pt x="273050" y="6751960"/>
                    </a:lnTo>
                    <a:lnTo>
                      <a:pt x="260985" y="6743388"/>
                    </a:lnTo>
                    <a:lnTo>
                      <a:pt x="248920" y="6734499"/>
                    </a:lnTo>
                    <a:lnTo>
                      <a:pt x="237173" y="6725609"/>
                    </a:lnTo>
                    <a:lnTo>
                      <a:pt x="225425" y="6716402"/>
                    </a:lnTo>
                    <a:lnTo>
                      <a:pt x="213995" y="6706560"/>
                    </a:lnTo>
                    <a:lnTo>
                      <a:pt x="202883" y="6696718"/>
                    </a:lnTo>
                    <a:lnTo>
                      <a:pt x="192088" y="6686559"/>
                    </a:lnTo>
                    <a:lnTo>
                      <a:pt x="181610" y="6676082"/>
                    </a:lnTo>
                    <a:lnTo>
                      <a:pt x="171450" y="6665922"/>
                    </a:lnTo>
                    <a:lnTo>
                      <a:pt x="160973" y="6654810"/>
                    </a:lnTo>
                    <a:lnTo>
                      <a:pt x="151130" y="6643698"/>
                    </a:lnTo>
                    <a:lnTo>
                      <a:pt x="141605" y="6632269"/>
                    </a:lnTo>
                    <a:lnTo>
                      <a:pt x="132080" y="6620839"/>
                    </a:lnTo>
                    <a:lnTo>
                      <a:pt x="123190" y="6609092"/>
                    </a:lnTo>
                    <a:lnTo>
                      <a:pt x="114300" y="6597028"/>
                    </a:lnTo>
                    <a:lnTo>
                      <a:pt x="105728" y="6584646"/>
                    </a:lnTo>
                    <a:lnTo>
                      <a:pt x="97473" y="6572264"/>
                    </a:lnTo>
                    <a:lnTo>
                      <a:pt x="89853" y="6559247"/>
                    </a:lnTo>
                    <a:lnTo>
                      <a:pt x="82233" y="6546548"/>
                    </a:lnTo>
                    <a:lnTo>
                      <a:pt x="74613" y="6533531"/>
                    </a:lnTo>
                    <a:lnTo>
                      <a:pt x="67945" y="6520197"/>
                    </a:lnTo>
                    <a:lnTo>
                      <a:pt x="60960" y="6506862"/>
                    </a:lnTo>
                    <a:lnTo>
                      <a:pt x="54928" y="6493210"/>
                    </a:lnTo>
                    <a:lnTo>
                      <a:pt x="48578" y="6479241"/>
                    </a:lnTo>
                    <a:lnTo>
                      <a:pt x="43180" y="6465272"/>
                    </a:lnTo>
                    <a:lnTo>
                      <a:pt x="37465" y="6450985"/>
                    </a:lnTo>
                    <a:lnTo>
                      <a:pt x="32703" y="6436698"/>
                    </a:lnTo>
                    <a:lnTo>
                      <a:pt x="27623" y="6422411"/>
                    </a:lnTo>
                    <a:lnTo>
                      <a:pt x="23495" y="6407490"/>
                    </a:lnTo>
                    <a:lnTo>
                      <a:pt x="19685" y="6392885"/>
                    </a:lnTo>
                    <a:lnTo>
                      <a:pt x="15875" y="6377963"/>
                    </a:lnTo>
                    <a:lnTo>
                      <a:pt x="12700" y="6363042"/>
                    </a:lnTo>
                    <a:lnTo>
                      <a:pt x="9843" y="6347485"/>
                    </a:lnTo>
                    <a:lnTo>
                      <a:pt x="7303" y="6332246"/>
                    </a:lnTo>
                    <a:lnTo>
                      <a:pt x="4763" y="6317006"/>
                    </a:lnTo>
                    <a:lnTo>
                      <a:pt x="3175" y="6301132"/>
                    </a:lnTo>
                    <a:lnTo>
                      <a:pt x="1905" y="6285575"/>
                    </a:lnTo>
                    <a:lnTo>
                      <a:pt x="953" y="6270019"/>
                    </a:lnTo>
                    <a:lnTo>
                      <a:pt x="318" y="6253827"/>
                    </a:lnTo>
                    <a:lnTo>
                      <a:pt x="0" y="6237953"/>
                    </a:lnTo>
                    <a:lnTo>
                      <a:pt x="0" y="915326"/>
                    </a:lnTo>
                    <a:lnTo>
                      <a:pt x="318" y="899451"/>
                    </a:lnTo>
                    <a:lnTo>
                      <a:pt x="953" y="883577"/>
                    </a:lnTo>
                    <a:lnTo>
                      <a:pt x="1905" y="867703"/>
                    </a:lnTo>
                    <a:lnTo>
                      <a:pt x="3175" y="852146"/>
                    </a:lnTo>
                    <a:lnTo>
                      <a:pt x="4763" y="836589"/>
                    </a:lnTo>
                    <a:lnTo>
                      <a:pt x="7303" y="821033"/>
                    </a:lnTo>
                    <a:lnTo>
                      <a:pt x="9843" y="805793"/>
                    </a:lnTo>
                    <a:lnTo>
                      <a:pt x="12700" y="790554"/>
                    </a:lnTo>
                    <a:lnTo>
                      <a:pt x="15875" y="775315"/>
                    </a:lnTo>
                    <a:lnTo>
                      <a:pt x="19685" y="760393"/>
                    </a:lnTo>
                    <a:lnTo>
                      <a:pt x="23495" y="745789"/>
                    </a:lnTo>
                    <a:lnTo>
                      <a:pt x="27623" y="731184"/>
                    </a:lnTo>
                    <a:lnTo>
                      <a:pt x="32703" y="716580"/>
                    </a:lnTo>
                    <a:lnTo>
                      <a:pt x="37465" y="702293"/>
                    </a:lnTo>
                    <a:lnTo>
                      <a:pt x="43180" y="688007"/>
                    </a:lnTo>
                    <a:lnTo>
                      <a:pt x="48578" y="674037"/>
                    </a:lnTo>
                    <a:lnTo>
                      <a:pt x="54928" y="660068"/>
                    </a:lnTo>
                    <a:lnTo>
                      <a:pt x="60960" y="646416"/>
                    </a:lnTo>
                    <a:lnTo>
                      <a:pt x="67945" y="633082"/>
                    </a:lnTo>
                    <a:lnTo>
                      <a:pt x="74613" y="619747"/>
                    </a:lnTo>
                    <a:lnTo>
                      <a:pt x="82233" y="606731"/>
                    </a:lnTo>
                    <a:lnTo>
                      <a:pt x="89853" y="594031"/>
                    </a:lnTo>
                    <a:lnTo>
                      <a:pt x="97473" y="581332"/>
                    </a:lnTo>
                    <a:lnTo>
                      <a:pt x="105728" y="568950"/>
                    </a:lnTo>
                    <a:lnTo>
                      <a:pt x="114300" y="556568"/>
                    </a:lnTo>
                    <a:lnTo>
                      <a:pt x="123190" y="544504"/>
                    </a:lnTo>
                    <a:lnTo>
                      <a:pt x="132080" y="532757"/>
                    </a:lnTo>
                    <a:lnTo>
                      <a:pt x="141605" y="521327"/>
                    </a:lnTo>
                    <a:lnTo>
                      <a:pt x="151130" y="509898"/>
                    </a:lnTo>
                    <a:lnTo>
                      <a:pt x="160973" y="498786"/>
                    </a:lnTo>
                    <a:lnTo>
                      <a:pt x="171450" y="487674"/>
                    </a:lnTo>
                    <a:lnTo>
                      <a:pt x="181610" y="477197"/>
                    </a:lnTo>
                    <a:lnTo>
                      <a:pt x="192088" y="466720"/>
                    </a:lnTo>
                    <a:lnTo>
                      <a:pt x="202883" y="456560"/>
                    </a:lnTo>
                    <a:lnTo>
                      <a:pt x="213995" y="446718"/>
                    </a:lnTo>
                    <a:lnTo>
                      <a:pt x="225425" y="436876"/>
                    </a:lnTo>
                    <a:lnTo>
                      <a:pt x="237173" y="427669"/>
                    </a:lnTo>
                    <a:lnTo>
                      <a:pt x="248920" y="418780"/>
                    </a:lnTo>
                    <a:lnTo>
                      <a:pt x="260985" y="409890"/>
                    </a:lnTo>
                    <a:lnTo>
                      <a:pt x="273050" y="401318"/>
                    </a:lnTo>
                    <a:lnTo>
                      <a:pt x="286068" y="393381"/>
                    </a:lnTo>
                    <a:lnTo>
                      <a:pt x="298768" y="385126"/>
                    </a:lnTo>
                    <a:lnTo>
                      <a:pt x="311468" y="377507"/>
                    </a:lnTo>
                    <a:lnTo>
                      <a:pt x="324485" y="370522"/>
                    </a:lnTo>
                    <a:lnTo>
                      <a:pt x="337820" y="363220"/>
                    </a:lnTo>
                    <a:lnTo>
                      <a:pt x="351155" y="356870"/>
                    </a:lnTo>
                    <a:lnTo>
                      <a:pt x="364808" y="350203"/>
                    </a:lnTo>
                    <a:lnTo>
                      <a:pt x="378460" y="344171"/>
                    </a:lnTo>
                    <a:lnTo>
                      <a:pt x="392748" y="338456"/>
                    </a:lnTo>
                    <a:lnTo>
                      <a:pt x="406718" y="333059"/>
                    </a:lnTo>
                    <a:lnTo>
                      <a:pt x="421005" y="327979"/>
                    </a:lnTo>
                    <a:lnTo>
                      <a:pt x="435610" y="323534"/>
                    </a:lnTo>
                    <a:lnTo>
                      <a:pt x="450215" y="318772"/>
                    </a:lnTo>
                    <a:lnTo>
                      <a:pt x="465138" y="314962"/>
                    </a:lnTo>
                    <a:lnTo>
                      <a:pt x="479743" y="311471"/>
                    </a:lnTo>
                    <a:lnTo>
                      <a:pt x="494983" y="307977"/>
                    </a:lnTo>
                    <a:lnTo>
                      <a:pt x="510223" y="305120"/>
                    </a:lnTo>
                    <a:lnTo>
                      <a:pt x="525463" y="302581"/>
                    </a:lnTo>
                    <a:lnTo>
                      <a:pt x="541020" y="300676"/>
                    </a:lnTo>
                    <a:lnTo>
                      <a:pt x="556578" y="298771"/>
                    </a:lnTo>
                    <a:lnTo>
                      <a:pt x="572135" y="297183"/>
                    </a:lnTo>
                    <a:lnTo>
                      <a:pt x="588010" y="296231"/>
                    </a:lnTo>
                    <a:lnTo>
                      <a:pt x="603885" y="295596"/>
                    </a:lnTo>
                    <a:lnTo>
                      <a:pt x="619760" y="295278"/>
                    </a:lnTo>
                    <a:lnTo>
                      <a:pt x="1639884" y="295278"/>
                    </a:lnTo>
                    <a:lnTo>
                      <a:pt x="1639884" y="179388"/>
                    </a:lnTo>
                    <a:lnTo>
                      <a:pt x="2125900" y="179388"/>
                    </a:lnTo>
                    <a:lnTo>
                      <a:pt x="203834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89811B-0648-4977-ACC5-CAC9F5343C64}"/>
              </a:ext>
            </a:extLst>
          </p:cNvPr>
          <p:cNvGrpSpPr/>
          <p:nvPr/>
        </p:nvGrpSpPr>
        <p:grpSpPr>
          <a:xfrm>
            <a:off x="6317307" y="1919288"/>
            <a:ext cx="1874520" cy="2100053"/>
            <a:chOff x="6317307" y="1919288"/>
            <a:chExt cx="1874520" cy="2100053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6317307" y="4019341"/>
              <a:ext cx="18745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584BF8F-6683-41B4-B189-B748547852E8}"/>
                </a:ext>
              </a:extLst>
            </p:cNvPr>
            <p:cNvGrpSpPr/>
            <p:nvPr/>
          </p:nvGrpSpPr>
          <p:grpSpPr>
            <a:xfrm>
              <a:off x="6317307" y="1919288"/>
              <a:ext cx="1769807" cy="1769807"/>
              <a:chOff x="6494599" y="2930652"/>
              <a:chExt cx="1769807" cy="1769807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F522A10B-88F6-40AC-868A-7F5BF4A1F760}"/>
                  </a:ext>
                </a:extLst>
              </p:cNvPr>
              <p:cNvSpPr/>
              <p:nvPr/>
            </p:nvSpPr>
            <p:spPr>
              <a:xfrm>
                <a:off x="6494599" y="2930652"/>
                <a:ext cx="1769807" cy="1769807"/>
              </a:xfrm>
              <a:prstGeom prst="ellipse">
                <a:avLst/>
              </a:prstGeom>
              <a:solidFill>
                <a:srgbClr val="EEA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KSO_Shape">
                <a:extLst>
                  <a:ext uri="{FF2B5EF4-FFF2-40B4-BE49-F238E27FC236}">
                    <a16:creationId xmlns:a16="http://schemas.microsoft.com/office/drawing/2014/main" id="{012FFCB1-5F39-4E26-B759-42E51046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8820" y="3417577"/>
                <a:ext cx="781364" cy="795956"/>
              </a:xfrm>
              <a:custGeom>
                <a:avLst/>
                <a:gdLst>
                  <a:gd name="T0" fmla="*/ 1088909 w 1944688"/>
                  <a:gd name="T1" fmla="*/ 1478020 h 1979613"/>
                  <a:gd name="T2" fmla="*/ 1105805 w 1944688"/>
                  <a:gd name="T3" fmla="*/ 1615987 h 1979613"/>
                  <a:gd name="T4" fmla="*/ 979564 w 1944688"/>
                  <a:gd name="T5" fmla="*/ 1431925 h 1979613"/>
                  <a:gd name="T6" fmla="*/ 811133 w 1944688"/>
                  <a:gd name="T7" fmla="*/ 1321868 h 1979613"/>
                  <a:gd name="T8" fmla="*/ 770571 w 1944688"/>
                  <a:gd name="T9" fmla="*/ 1208449 h 1979613"/>
                  <a:gd name="T10" fmla="*/ 827928 w 1944688"/>
                  <a:gd name="T11" fmla="*/ 1109921 h 1979613"/>
                  <a:gd name="T12" fmla="*/ 1112606 w 1944688"/>
                  <a:gd name="T13" fmla="*/ 674053 h 1979613"/>
                  <a:gd name="T14" fmla="*/ 1149350 w 1944688"/>
                  <a:gd name="T15" fmla="*/ 766128 h 1979613"/>
                  <a:gd name="T16" fmla="*/ 1085682 w 1944688"/>
                  <a:gd name="T17" fmla="*/ 922338 h 1979613"/>
                  <a:gd name="T18" fmla="*/ 916605 w 1944688"/>
                  <a:gd name="T19" fmla="*/ 541568 h 1979613"/>
                  <a:gd name="T20" fmla="*/ 864200 w 1944688"/>
                  <a:gd name="T21" fmla="*/ 1004409 h 1979613"/>
                  <a:gd name="T22" fmla="*/ 743510 w 1944688"/>
                  <a:gd name="T23" fmla="*/ 1114247 h 1979613"/>
                  <a:gd name="T24" fmla="*/ 749545 w 1944688"/>
                  <a:gd name="T25" fmla="*/ 1320271 h 1979613"/>
                  <a:gd name="T26" fmla="*/ 863882 w 1944688"/>
                  <a:gd name="T27" fmla="*/ 1423442 h 1979613"/>
                  <a:gd name="T28" fmla="*/ 1035388 w 1944688"/>
                  <a:gd name="T29" fmla="*/ 1692004 h 1979613"/>
                  <a:gd name="T30" fmla="*/ 1135434 w 1944688"/>
                  <a:gd name="T31" fmla="*/ 1598357 h 1979613"/>
                  <a:gd name="T32" fmla="*/ 1087158 w 1944688"/>
                  <a:gd name="T33" fmla="*/ 1425029 h 1979613"/>
                  <a:gd name="T34" fmla="*/ 1029672 w 1944688"/>
                  <a:gd name="T35" fmla="*/ 1070121 h 1979613"/>
                  <a:gd name="T36" fmla="*/ 1170370 w 1944688"/>
                  <a:gd name="T37" fmla="*/ 968220 h 1979613"/>
                  <a:gd name="T38" fmla="*/ 1219598 w 1944688"/>
                  <a:gd name="T39" fmla="*/ 767275 h 1979613"/>
                  <a:gd name="T40" fmla="*/ 1157348 w 1944688"/>
                  <a:gd name="T41" fmla="*/ 597122 h 1979613"/>
                  <a:gd name="T42" fmla="*/ 995370 w 1944688"/>
                  <a:gd name="T43" fmla="*/ 529823 h 1979613"/>
                  <a:gd name="T44" fmla="*/ 888020 w 1944688"/>
                  <a:gd name="T45" fmla="*/ 312370 h 1979613"/>
                  <a:gd name="T46" fmla="*/ 871505 w 1944688"/>
                  <a:gd name="T47" fmla="*/ 408875 h 1979613"/>
                  <a:gd name="T48" fmla="*/ 969327 w 1944688"/>
                  <a:gd name="T49" fmla="*/ 472999 h 1979613"/>
                  <a:gd name="T50" fmla="*/ 1059209 w 1944688"/>
                  <a:gd name="T51" fmla="*/ 399351 h 1979613"/>
                  <a:gd name="T52" fmla="*/ 1026813 w 1944688"/>
                  <a:gd name="T53" fmla="*/ 299037 h 1979613"/>
                  <a:gd name="T54" fmla="*/ 1190379 w 1944688"/>
                  <a:gd name="T55" fmla="*/ 1270 h 1979613"/>
                  <a:gd name="T56" fmla="*/ 1266286 w 1944688"/>
                  <a:gd name="T57" fmla="*/ 52379 h 1979613"/>
                  <a:gd name="T58" fmla="*/ 1285978 w 1944688"/>
                  <a:gd name="T59" fmla="*/ 375543 h 1979613"/>
                  <a:gd name="T60" fmla="*/ 1339335 w 1944688"/>
                  <a:gd name="T61" fmla="*/ 412367 h 1979613"/>
                  <a:gd name="T62" fmla="*/ 1627402 w 1944688"/>
                  <a:gd name="T63" fmla="*/ 266975 h 1979613"/>
                  <a:gd name="T64" fmla="*/ 1713155 w 1944688"/>
                  <a:gd name="T65" fmla="*/ 299037 h 1979613"/>
                  <a:gd name="T66" fmla="*/ 1944688 w 1944688"/>
                  <a:gd name="T67" fmla="*/ 730768 h 1979613"/>
                  <a:gd name="T68" fmla="*/ 1900224 w 1944688"/>
                  <a:gd name="T69" fmla="*/ 811083 h 1979613"/>
                  <a:gd name="T70" fmla="*/ 1646458 w 1944688"/>
                  <a:gd name="T71" fmla="*/ 985997 h 1979613"/>
                  <a:gd name="T72" fmla="*/ 1891013 w 1944688"/>
                  <a:gd name="T73" fmla="*/ 1162499 h 1979613"/>
                  <a:gd name="T74" fmla="*/ 1943735 w 1944688"/>
                  <a:gd name="T75" fmla="*/ 1238369 h 1979613"/>
                  <a:gd name="T76" fmla="*/ 1720142 w 1944688"/>
                  <a:gd name="T77" fmla="*/ 1672640 h 1979613"/>
                  <a:gd name="T78" fmla="*/ 1637883 w 1944688"/>
                  <a:gd name="T79" fmla="*/ 1712956 h 1979613"/>
                  <a:gd name="T80" fmla="*/ 1347910 w 1944688"/>
                  <a:gd name="T81" fmla="*/ 1568199 h 1979613"/>
                  <a:gd name="T82" fmla="*/ 1289471 w 1944688"/>
                  <a:gd name="T83" fmla="*/ 1595817 h 1979613"/>
                  <a:gd name="T84" fmla="*/ 1271050 w 1944688"/>
                  <a:gd name="T85" fmla="*/ 1918028 h 1979613"/>
                  <a:gd name="T86" fmla="*/ 1200542 w 1944688"/>
                  <a:gd name="T87" fmla="*/ 1976121 h 1979613"/>
                  <a:gd name="T88" fmla="*/ 710797 w 1944688"/>
                  <a:gd name="T89" fmla="*/ 1960884 h 1979613"/>
                  <a:gd name="T90" fmla="*/ 663474 w 1944688"/>
                  <a:gd name="T91" fmla="*/ 1882156 h 1979613"/>
                  <a:gd name="T92" fmla="*/ 638384 w 1944688"/>
                  <a:gd name="T93" fmla="*/ 1574866 h 1979613"/>
                  <a:gd name="T94" fmla="*/ 363339 w 1944688"/>
                  <a:gd name="T95" fmla="*/ 1698353 h 1979613"/>
                  <a:gd name="T96" fmla="*/ 271551 w 1944688"/>
                  <a:gd name="T97" fmla="*/ 1705655 h 1979613"/>
                  <a:gd name="T98" fmla="*/ 6987 w 1944688"/>
                  <a:gd name="T99" fmla="*/ 1295510 h 1979613"/>
                  <a:gd name="T100" fmla="*/ 13339 w 1944688"/>
                  <a:gd name="T101" fmla="*/ 1204402 h 1979613"/>
                  <a:gd name="T102" fmla="*/ 283303 w 1944688"/>
                  <a:gd name="T103" fmla="*/ 1025361 h 1979613"/>
                  <a:gd name="T104" fmla="*/ 288702 w 1944688"/>
                  <a:gd name="T105" fmla="*/ 960601 h 1979613"/>
                  <a:gd name="T106" fmla="*/ 18739 w 1944688"/>
                  <a:gd name="T107" fmla="*/ 784100 h 1979613"/>
                  <a:gd name="T108" fmla="*/ 3811 w 1944688"/>
                  <a:gd name="T109" fmla="*/ 693944 h 1979613"/>
                  <a:gd name="T110" fmla="*/ 261706 w 1944688"/>
                  <a:gd name="T111" fmla="*/ 277768 h 1979613"/>
                  <a:gd name="T112" fmla="*/ 353493 w 1944688"/>
                  <a:gd name="T113" fmla="*/ 276181 h 1979613"/>
                  <a:gd name="T114" fmla="*/ 632032 w 1944688"/>
                  <a:gd name="T115" fmla="*/ 407922 h 1979613"/>
                  <a:gd name="T116" fmla="*/ 663157 w 1944688"/>
                  <a:gd name="T117" fmla="*/ 108250 h 1979613"/>
                  <a:gd name="T118" fmla="*/ 702540 w 1944688"/>
                  <a:gd name="T119" fmla="*/ 24761 h 1979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44688" h="1979613">
                    <a:moveTo>
                      <a:pt x="979564" y="1431925"/>
                    </a:moveTo>
                    <a:lnTo>
                      <a:pt x="987534" y="1431925"/>
                    </a:lnTo>
                    <a:lnTo>
                      <a:pt x="995504" y="1432561"/>
                    </a:lnTo>
                    <a:lnTo>
                      <a:pt x="1003474" y="1433515"/>
                    </a:lnTo>
                    <a:lnTo>
                      <a:pt x="1011443" y="1435104"/>
                    </a:lnTo>
                    <a:lnTo>
                      <a:pt x="1023238" y="1437647"/>
                    </a:lnTo>
                    <a:lnTo>
                      <a:pt x="1029614" y="1439237"/>
                    </a:lnTo>
                    <a:lnTo>
                      <a:pt x="1035352" y="1441144"/>
                    </a:lnTo>
                    <a:lnTo>
                      <a:pt x="1041091" y="1443687"/>
                    </a:lnTo>
                    <a:lnTo>
                      <a:pt x="1046829" y="1445913"/>
                    </a:lnTo>
                    <a:lnTo>
                      <a:pt x="1052886" y="1449092"/>
                    </a:lnTo>
                    <a:lnTo>
                      <a:pt x="1058305" y="1452271"/>
                    </a:lnTo>
                    <a:lnTo>
                      <a:pt x="1063725" y="1455450"/>
                    </a:lnTo>
                    <a:lnTo>
                      <a:pt x="1069463" y="1459264"/>
                    </a:lnTo>
                    <a:lnTo>
                      <a:pt x="1074563" y="1463397"/>
                    </a:lnTo>
                    <a:lnTo>
                      <a:pt x="1079664" y="1467847"/>
                    </a:lnTo>
                    <a:lnTo>
                      <a:pt x="1084127" y="1472616"/>
                    </a:lnTo>
                    <a:lnTo>
                      <a:pt x="1088909" y="1478020"/>
                    </a:lnTo>
                    <a:lnTo>
                      <a:pt x="1093372" y="1484060"/>
                    </a:lnTo>
                    <a:lnTo>
                      <a:pt x="1097198" y="1489782"/>
                    </a:lnTo>
                    <a:lnTo>
                      <a:pt x="1101023" y="1496458"/>
                    </a:lnTo>
                    <a:lnTo>
                      <a:pt x="1104848" y="1503770"/>
                    </a:lnTo>
                    <a:lnTo>
                      <a:pt x="1107399" y="1511081"/>
                    </a:lnTo>
                    <a:lnTo>
                      <a:pt x="1110268" y="1519029"/>
                    </a:lnTo>
                    <a:lnTo>
                      <a:pt x="1112499" y="1526658"/>
                    </a:lnTo>
                    <a:lnTo>
                      <a:pt x="1114093" y="1535559"/>
                    </a:lnTo>
                    <a:lnTo>
                      <a:pt x="1115687" y="1544142"/>
                    </a:lnTo>
                    <a:lnTo>
                      <a:pt x="1116962" y="1553043"/>
                    </a:lnTo>
                    <a:lnTo>
                      <a:pt x="1117600" y="1561627"/>
                    </a:lnTo>
                    <a:lnTo>
                      <a:pt x="1117600" y="1570210"/>
                    </a:lnTo>
                    <a:lnTo>
                      <a:pt x="1117281" y="1578475"/>
                    </a:lnTo>
                    <a:lnTo>
                      <a:pt x="1116006" y="1586740"/>
                    </a:lnTo>
                    <a:lnTo>
                      <a:pt x="1114412" y="1594688"/>
                    </a:lnTo>
                    <a:lnTo>
                      <a:pt x="1112181" y="1601999"/>
                    </a:lnTo>
                    <a:lnTo>
                      <a:pt x="1109311" y="1609311"/>
                    </a:lnTo>
                    <a:lnTo>
                      <a:pt x="1105805" y="1615987"/>
                    </a:lnTo>
                    <a:lnTo>
                      <a:pt x="1102298" y="1622027"/>
                    </a:lnTo>
                    <a:lnTo>
                      <a:pt x="1098154" y="1628385"/>
                    </a:lnTo>
                    <a:lnTo>
                      <a:pt x="1093372" y="1633789"/>
                    </a:lnTo>
                    <a:lnTo>
                      <a:pt x="1088590" y="1638875"/>
                    </a:lnTo>
                    <a:lnTo>
                      <a:pt x="1083490" y="1643644"/>
                    </a:lnTo>
                    <a:lnTo>
                      <a:pt x="1078389" y="1648094"/>
                    </a:lnTo>
                    <a:lnTo>
                      <a:pt x="1072970" y="1651909"/>
                    </a:lnTo>
                    <a:lnTo>
                      <a:pt x="1067231" y="1655406"/>
                    </a:lnTo>
                    <a:lnTo>
                      <a:pt x="1061812" y="1658903"/>
                    </a:lnTo>
                    <a:lnTo>
                      <a:pt x="1056074" y="1662082"/>
                    </a:lnTo>
                    <a:lnTo>
                      <a:pt x="1044279" y="1667486"/>
                    </a:lnTo>
                    <a:lnTo>
                      <a:pt x="1032483" y="1672254"/>
                    </a:lnTo>
                    <a:lnTo>
                      <a:pt x="1020051" y="1676705"/>
                    </a:lnTo>
                    <a:lnTo>
                      <a:pt x="1005067" y="1680520"/>
                    </a:lnTo>
                    <a:lnTo>
                      <a:pt x="990084" y="1683698"/>
                    </a:lnTo>
                    <a:lnTo>
                      <a:pt x="975420" y="1685924"/>
                    </a:lnTo>
                    <a:lnTo>
                      <a:pt x="960437" y="1687513"/>
                    </a:lnTo>
                    <a:lnTo>
                      <a:pt x="979564" y="1431925"/>
                    </a:lnTo>
                    <a:close/>
                    <a:moveTo>
                      <a:pt x="913172" y="1082675"/>
                    </a:moveTo>
                    <a:lnTo>
                      <a:pt x="935037" y="1374775"/>
                    </a:lnTo>
                    <a:lnTo>
                      <a:pt x="923312" y="1373508"/>
                    </a:lnTo>
                    <a:lnTo>
                      <a:pt x="911587" y="1371924"/>
                    </a:lnTo>
                    <a:lnTo>
                      <a:pt x="899545" y="1369706"/>
                    </a:lnTo>
                    <a:lnTo>
                      <a:pt x="887820" y="1366538"/>
                    </a:lnTo>
                    <a:lnTo>
                      <a:pt x="875778" y="1363053"/>
                    </a:lnTo>
                    <a:lnTo>
                      <a:pt x="864370" y="1358301"/>
                    </a:lnTo>
                    <a:lnTo>
                      <a:pt x="858349" y="1355767"/>
                    </a:lnTo>
                    <a:lnTo>
                      <a:pt x="852962" y="1353232"/>
                    </a:lnTo>
                    <a:lnTo>
                      <a:pt x="847258" y="1350064"/>
                    </a:lnTo>
                    <a:lnTo>
                      <a:pt x="841554" y="1346896"/>
                    </a:lnTo>
                    <a:lnTo>
                      <a:pt x="836484" y="1343411"/>
                    </a:lnTo>
                    <a:lnTo>
                      <a:pt x="831097" y="1339609"/>
                    </a:lnTo>
                    <a:lnTo>
                      <a:pt x="826027" y="1335491"/>
                    </a:lnTo>
                    <a:lnTo>
                      <a:pt x="820956" y="1331372"/>
                    </a:lnTo>
                    <a:lnTo>
                      <a:pt x="816203" y="1326620"/>
                    </a:lnTo>
                    <a:lnTo>
                      <a:pt x="811133" y="1321868"/>
                    </a:lnTo>
                    <a:lnTo>
                      <a:pt x="806696" y="1316482"/>
                    </a:lnTo>
                    <a:lnTo>
                      <a:pt x="802577" y="1311413"/>
                    </a:lnTo>
                    <a:lnTo>
                      <a:pt x="798140" y="1305394"/>
                    </a:lnTo>
                    <a:lnTo>
                      <a:pt x="794338" y="1299691"/>
                    </a:lnTo>
                    <a:lnTo>
                      <a:pt x="790535" y="1293355"/>
                    </a:lnTo>
                    <a:lnTo>
                      <a:pt x="787366" y="1287019"/>
                    </a:lnTo>
                    <a:lnTo>
                      <a:pt x="784197" y="1280365"/>
                    </a:lnTo>
                    <a:lnTo>
                      <a:pt x="781028" y="1273396"/>
                    </a:lnTo>
                    <a:lnTo>
                      <a:pt x="778176" y="1266426"/>
                    </a:lnTo>
                    <a:lnTo>
                      <a:pt x="775958" y="1259456"/>
                    </a:lnTo>
                    <a:lnTo>
                      <a:pt x="774057" y="1251852"/>
                    </a:lnTo>
                    <a:lnTo>
                      <a:pt x="772472" y="1244566"/>
                    </a:lnTo>
                    <a:lnTo>
                      <a:pt x="771205" y="1236962"/>
                    </a:lnTo>
                    <a:lnTo>
                      <a:pt x="770571" y="1230943"/>
                    </a:lnTo>
                    <a:lnTo>
                      <a:pt x="770571" y="1228408"/>
                    </a:lnTo>
                    <a:lnTo>
                      <a:pt x="769937" y="1224290"/>
                    </a:lnTo>
                    <a:lnTo>
                      <a:pt x="769937" y="1216370"/>
                    </a:lnTo>
                    <a:lnTo>
                      <a:pt x="770571" y="1208449"/>
                    </a:lnTo>
                    <a:lnTo>
                      <a:pt x="771205" y="1201163"/>
                    </a:lnTo>
                    <a:lnTo>
                      <a:pt x="772472" y="1193559"/>
                    </a:lnTo>
                    <a:lnTo>
                      <a:pt x="773740" y="1186589"/>
                    </a:lnTo>
                    <a:lnTo>
                      <a:pt x="775641" y="1179936"/>
                    </a:lnTo>
                    <a:lnTo>
                      <a:pt x="777542" y="1173283"/>
                    </a:lnTo>
                    <a:lnTo>
                      <a:pt x="779761" y="1166947"/>
                    </a:lnTo>
                    <a:lnTo>
                      <a:pt x="782296" y="1160928"/>
                    </a:lnTo>
                    <a:lnTo>
                      <a:pt x="785465" y="1154908"/>
                    </a:lnTo>
                    <a:lnTo>
                      <a:pt x="788317" y="1149522"/>
                    </a:lnTo>
                    <a:lnTo>
                      <a:pt x="792119" y="1144137"/>
                    </a:lnTo>
                    <a:lnTo>
                      <a:pt x="795922" y="1139068"/>
                    </a:lnTo>
                    <a:lnTo>
                      <a:pt x="799725" y="1134315"/>
                    </a:lnTo>
                    <a:lnTo>
                      <a:pt x="804161" y="1129563"/>
                    </a:lnTo>
                    <a:lnTo>
                      <a:pt x="808281" y="1124811"/>
                    </a:lnTo>
                    <a:lnTo>
                      <a:pt x="813034" y="1121009"/>
                    </a:lnTo>
                    <a:lnTo>
                      <a:pt x="818104" y="1116891"/>
                    </a:lnTo>
                    <a:lnTo>
                      <a:pt x="822858" y="1113406"/>
                    </a:lnTo>
                    <a:lnTo>
                      <a:pt x="827928" y="1109921"/>
                    </a:lnTo>
                    <a:lnTo>
                      <a:pt x="833315" y="1106753"/>
                    </a:lnTo>
                    <a:lnTo>
                      <a:pt x="844089" y="1101367"/>
                    </a:lnTo>
                    <a:lnTo>
                      <a:pt x="854864" y="1096298"/>
                    </a:lnTo>
                    <a:lnTo>
                      <a:pt x="866272" y="1092496"/>
                    </a:lnTo>
                    <a:lnTo>
                      <a:pt x="877680" y="1089011"/>
                    </a:lnTo>
                    <a:lnTo>
                      <a:pt x="889405" y="1086160"/>
                    </a:lnTo>
                    <a:lnTo>
                      <a:pt x="901130" y="1084259"/>
                    </a:lnTo>
                    <a:lnTo>
                      <a:pt x="913172" y="1082675"/>
                    </a:lnTo>
                    <a:close/>
                    <a:moveTo>
                      <a:pt x="1039752" y="628650"/>
                    </a:moveTo>
                    <a:lnTo>
                      <a:pt x="1050839" y="632778"/>
                    </a:lnTo>
                    <a:lnTo>
                      <a:pt x="1061292" y="637858"/>
                    </a:lnTo>
                    <a:lnTo>
                      <a:pt x="1072695" y="643890"/>
                    </a:lnTo>
                    <a:lnTo>
                      <a:pt x="1083148" y="650240"/>
                    </a:lnTo>
                    <a:lnTo>
                      <a:pt x="1093601" y="657225"/>
                    </a:lnTo>
                    <a:lnTo>
                      <a:pt x="1098986" y="661035"/>
                    </a:lnTo>
                    <a:lnTo>
                      <a:pt x="1103420" y="665163"/>
                    </a:lnTo>
                    <a:lnTo>
                      <a:pt x="1108172" y="669290"/>
                    </a:lnTo>
                    <a:lnTo>
                      <a:pt x="1112606" y="674053"/>
                    </a:lnTo>
                    <a:lnTo>
                      <a:pt x="1116724" y="678498"/>
                    </a:lnTo>
                    <a:lnTo>
                      <a:pt x="1121159" y="682943"/>
                    </a:lnTo>
                    <a:lnTo>
                      <a:pt x="1124960" y="687705"/>
                    </a:lnTo>
                    <a:lnTo>
                      <a:pt x="1128444" y="692785"/>
                    </a:lnTo>
                    <a:lnTo>
                      <a:pt x="1131612" y="697865"/>
                    </a:lnTo>
                    <a:lnTo>
                      <a:pt x="1134779" y="703580"/>
                    </a:lnTo>
                    <a:lnTo>
                      <a:pt x="1137630" y="708660"/>
                    </a:lnTo>
                    <a:lnTo>
                      <a:pt x="1139847" y="714058"/>
                    </a:lnTo>
                    <a:lnTo>
                      <a:pt x="1141748" y="719455"/>
                    </a:lnTo>
                    <a:lnTo>
                      <a:pt x="1143332" y="724853"/>
                    </a:lnTo>
                    <a:lnTo>
                      <a:pt x="1144915" y="730885"/>
                    </a:lnTo>
                    <a:lnTo>
                      <a:pt x="1146499" y="736600"/>
                    </a:lnTo>
                    <a:lnTo>
                      <a:pt x="1147449" y="742950"/>
                    </a:lnTo>
                    <a:lnTo>
                      <a:pt x="1148083" y="749300"/>
                    </a:lnTo>
                    <a:lnTo>
                      <a:pt x="1148716" y="755968"/>
                    </a:lnTo>
                    <a:lnTo>
                      <a:pt x="1148716" y="759143"/>
                    </a:lnTo>
                    <a:lnTo>
                      <a:pt x="1149350" y="763270"/>
                    </a:lnTo>
                    <a:lnTo>
                      <a:pt x="1149350" y="766128"/>
                    </a:lnTo>
                    <a:lnTo>
                      <a:pt x="1149350" y="767715"/>
                    </a:lnTo>
                    <a:lnTo>
                      <a:pt x="1149350" y="770890"/>
                    </a:lnTo>
                    <a:lnTo>
                      <a:pt x="1149350" y="778193"/>
                    </a:lnTo>
                    <a:lnTo>
                      <a:pt x="1148400" y="793115"/>
                    </a:lnTo>
                    <a:lnTo>
                      <a:pt x="1146816" y="807721"/>
                    </a:lnTo>
                    <a:lnTo>
                      <a:pt x="1145866" y="814706"/>
                    </a:lnTo>
                    <a:lnTo>
                      <a:pt x="1144282" y="821691"/>
                    </a:lnTo>
                    <a:lnTo>
                      <a:pt x="1142698" y="828358"/>
                    </a:lnTo>
                    <a:lnTo>
                      <a:pt x="1140798" y="835026"/>
                    </a:lnTo>
                    <a:lnTo>
                      <a:pt x="1136363" y="848043"/>
                    </a:lnTo>
                    <a:lnTo>
                      <a:pt x="1131295" y="860426"/>
                    </a:lnTo>
                    <a:lnTo>
                      <a:pt x="1128444" y="866458"/>
                    </a:lnTo>
                    <a:lnTo>
                      <a:pt x="1125277" y="872173"/>
                    </a:lnTo>
                    <a:lnTo>
                      <a:pt x="1118625" y="883603"/>
                    </a:lnTo>
                    <a:lnTo>
                      <a:pt x="1111339" y="894081"/>
                    </a:lnTo>
                    <a:lnTo>
                      <a:pt x="1103420" y="904558"/>
                    </a:lnTo>
                    <a:lnTo>
                      <a:pt x="1094868" y="913766"/>
                    </a:lnTo>
                    <a:lnTo>
                      <a:pt x="1085682" y="922338"/>
                    </a:lnTo>
                    <a:lnTo>
                      <a:pt x="1076179" y="930593"/>
                    </a:lnTo>
                    <a:lnTo>
                      <a:pt x="1066360" y="938213"/>
                    </a:lnTo>
                    <a:lnTo>
                      <a:pt x="1060025" y="942341"/>
                    </a:lnTo>
                    <a:lnTo>
                      <a:pt x="1054006" y="946786"/>
                    </a:lnTo>
                    <a:lnTo>
                      <a:pt x="1047671" y="950596"/>
                    </a:lnTo>
                    <a:lnTo>
                      <a:pt x="1041019" y="954088"/>
                    </a:lnTo>
                    <a:lnTo>
                      <a:pt x="1027716" y="960756"/>
                    </a:lnTo>
                    <a:lnTo>
                      <a:pt x="1014412" y="966788"/>
                    </a:lnTo>
                    <a:lnTo>
                      <a:pt x="1039752" y="628650"/>
                    </a:lnTo>
                    <a:close/>
                    <a:moveTo>
                      <a:pt x="953447" y="529505"/>
                    </a:moveTo>
                    <a:lnTo>
                      <a:pt x="947094" y="530140"/>
                    </a:lnTo>
                    <a:lnTo>
                      <a:pt x="941060" y="531410"/>
                    </a:lnTo>
                    <a:lnTo>
                      <a:pt x="935026" y="532997"/>
                    </a:lnTo>
                    <a:lnTo>
                      <a:pt x="929309" y="535220"/>
                    </a:lnTo>
                    <a:lnTo>
                      <a:pt x="928038" y="535220"/>
                    </a:lnTo>
                    <a:lnTo>
                      <a:pt x="928038" y="535537"/>
                    </a:lnTo>
                    <a:lnTo>
                      <a:pt x="922004" y="538394"/>
                    </a:lnTo>
                    <a:lnTo>
                      <a:pt x="916605" y="541568"/>
                    </a:lnTo>
                    <a:lnTo>
                      <a:pt x="911523" y="545060"/>
                    </a:lnTo>
                    <a:lnTo>
                      <a:pt x="906441" y="548870"/>
                    </a:lnTo>
                    <a:lnTo>
                      <a:pt x="901677" y="553314"/>
                    </a:lnTo>
                    <a:lnTo>
                      <a:pt x="897866" y="557441"/>
                    </a:lnTo>
                    <a:lnTo>
                      <a:pt x="894055" y="562520"/>
                    </a:lnTo>
                    <a:lnTo>
                      <a:pt x="890561" y="567917"/>
                    </a:lnTo>
                    <a:lnTo>
                      <a:pt x="887385" y="573313"/>
                    </a:lnTo>
                    <a:lnTo>
                      <a:pt x="884527" y="579027"/>
                    </a:lnTo>
                    <a:lnTo>
                      <a:pt x="882303" y="585059"/>
                    </a:lnTo>
                    <a:lnTo>
                      <a:pt x="880715" y="590773"/>
                    </a:lnTo>
                    <a:lnTo>
                      <a:pt x="879127" y="597122"/>
                    </a:lnTo>
                    <a:lnTo>
                      <a:pt x="878174" y="603789"/>
                    </a:lnTo>
                    <a:lnTo>
                      <a:pt x="877857" y="610455"/>
                    </a:lnTo>
                    <a:lnTo>
                      <a:pt x="878174" y="617121"/>
                    </a:lnTo>
                    <a:lnTo>
                      <a:pt x="906124" y="992029"/>
                    </a:lnTo>
                    <a:lnTo>
                      <a:pt x="891831" y="995521"/>
                    </a:lnTo>
                    <a:lnTo>
                      <a:pt x="877539" y="999965"/>
                    </a:lnTo>
                    <a:lnTo>
                      <a:pt x="864200" y="1004409"/>
                    </a:lnTo>
                    <a:lnTo>
                      <a:pt x="851178" y="1010123"/>
                    </a:lnTo>
                    <a:lnTo>
                      <a:pt x="838156" y="1015838"/>
                    </a:lnTo>
                    <a:lnTo>
                      <a:pt x="831487" y="1019329"/>
                    </a:lnTo>
                    <a:lnTo>
                      <a:pt x="825452" y="1022821"/>
                    </a:lnTo>
                    <a:lnTo>
                      <a:pt x="818783" y="1026948"/>
                    </a:lnTo>
                    <a:lnTo>
                      <a:pt x="812430" y="1031075"/>
                    </a:lnTo>
                    <a:lnTo>
                      <a:pt x="806078" y="1035519"/>
                    </a:lnTo>
                    <a:lnTo>
                      <a:pt x="799726" y="1040599"/>
                    </a:lnTo>
                    <a:lnTo>
                      <a:pt x="793692" y="1045678"/>
                    </a:lnTo>
                    <a:lnTo>
                      <a:pt x="787340" y="1051074"/>
                    </a:lnTo>
                    <a:lnTo>
                      <a:pt x="780988" y="1057106"/>
                    </a:lnTo>
                    <a:lnTo>
                      <a:pt x="775271" y="1063772"/>
                    </a:lnTo>
                    <a:lnTo>
                      <a:pt x="769236" y="1070756"/>
                    </a:lnTo>
                    <a:lnTo>
                      <a:pt x="763837" y="1078058"/>
                    </a:lnTo>
                    <a:lnTo>
                      <a:pt x="757803" y="1086311"/>
                    </a:lnTo>
                    <a:lnTo>
                      <a:pt x="752721" y="1095200"/>
                    </a:lnTo>
                    <a:lnTo>
                      <a:pt x="747639" y="1104406"/>
                    </a:lnTo>
                    <a:lnTo>
                      <a:pt x="743510" y="1114247"/>
                    </a:lnTo>
                    <a:lnTo>
                      <a:pt x="739064" y="1124723"/>
                    </a:lnTo>
                    <a:lnTo>
                      <a:pt x="735253" y="1136151"/>
                    </a:lnTo>
                    <a:lnTo>
                      <a:pt x="732077" y="1147896"/>
                    </a:lnTo>
                    <a:lnTo>
                      <a:pt x="729218" y="1159959"/>
                    </a:lnTo>
                    <a:lnTo>
                      <a:pt x="727313" y="1172340"/>
                    </a:lnTo>
                    <a:lnTo>
                      <a:pt x="726042" y="1185038"/>
                    </a:lnTo>
                    <a:lnTo>
                      <a:pt x="725407" y="1197736"/>
                    </a:lnTo>
                    <a:lnTo>
                      <a:pt x="725089" y="1210751"/>
                    </a:lnTo>
                    <a:lnTo>
                      <a:pt x="725089" y="1223132"/>
                    </a:lnTo>
                    <a:lnTo>
                      <a:pt x="725407" y="1229481"/>
                    </a:lnTo>
                    <a:lnTo>
                      <a:pt x="725725" y="1236782"/>
                    </a:lnTo>
                    <a:lnTo>
                      <a:pt x="727630" y="1251385"/>
                    </a:lnTo>
                    <a:lnTo>
                      <a:pt x="730171" y="1263765"/>
                    </a:lnTo>
                    <a:lnTo>
                      <a:pt x="733347" y="1276146"/>
                    </a:lnTo>
                    <a:lnTo>
                      <a:pt x="736841" y="1287891"/>
                    </a:lnTo>
                    <a:lnTo>
                      <a:pt x="740652" y="1299002"/>
                    </a:lnTo>
                    <a:lnTo>
                      <a:pt x="745098" y="1310113"/>
                    </a:lnTo>
                    <a:lnTo>
                      <a:pt x="749545" y="1320271"/>
                    </a:lnTo>
                    <a:lnTo>
                      <a:pt x="754309" y="1330112"/>
                    </a:lnTo>
                    <a:lnTo>
                      <a:pt x="760026" y="1339636"/>
                    </a:lnTo>
                    <a:lnTo>
                      <a:pt x="765425" y="1348524"/>
                    </a:lnTo>
                    <a:lnTo>
                      <a:pt x="771142" y="1356778"/>
                    </a:lnTo>
                    <a:lnTo>
                      <a:pt x="777176" y="1364079"/>
                    </a:lnTo>
                    <a:lnTo>
                      <a:pt x="783529" y="1371698"/>
                    </a:lnTo>
                    <a:lnTo>
                      <a:pt x="789563" y="1378364"/>
                    </a:lnTo>
                    <a:lnTo>
                      <a:pt x="796233" y="1384396"/>
                    </a:lnTo>
                    <a:lnTo>
                      <a:pt x="802902" y="1390110"/>
                    </a:lnTo>
                    <a:lnTo>
                      <a:pt x="809572" y="1395189"/>
                    </a:lnTo>
                    <a:lnTo>
                      <a:pt x="816242" y="1400268"/>
                    </a:lnTo>
                    <a:lnTo>
                      <a:pt x="822911" y="1404395"/>
                    </a:lnTo>
                    <a:lnTo>
                      <a:pt x="829581" y="1408522"/>
                    </a:lnTo>
                    <a:lnTo>
                      <a:pt x="836251" y="1412014"/>
                    </a:lnTo>
                    <a:lnTo>
                      <a:pt x="843238" y="1415506"/>
                    </a:lnTo>
                    <a:lnTo>
                      <a:pt x="849908" y="1418363"/>
                    </a:lnTo>
                    <a:lnTo>
                      <a:pt x="856577" y="1420903"/>
                    </a:lnTo>
                    <a:lnTo>
                      <a:pt x="863882" y="1423442"/>
                    </a:lnTo>
                    <a:lnTo>
                      <a:pt x="870552" y="1425347"/>
                    </a:lnTo>
                    <a:lnTo>
                      <a:pt x="877222" y="1427252"/>
                    </a:lnTo>
                    <a:lnTo>
                      <a:pt x="884209" y="1428839"/>
                    </a:lnTo>
                    <a:lnTo>
                      <a:pt x="897548" y="1431061"/>
                    </a:lnTo>
                    <a:lnTo>
                      <a:pt x="910888" y="1432648"/>
                    </a:lnTo>
                    <a:lnTo>
                      <a:pt x="925180" y="1433601"/>
                    </a:lnTo>
                    <a:lnTo>
                      <a:pt x="939472" y="1433601"/>
                    </a:lnTo>
                    <a:lnTo>
                      <a:pt x="958528" y="1687877"/>
                    </a:lnTo>
                    <a:lnTo>
                      <a:pt x="956305" y="1687877"/>
                    </a:lnTo>
                    <a:lnTo>
                      <a:pt x="956623" y="1698353"/>
                    </a:lnTo>
                    <a:lnTo>
                      <a:pt x="959481" y="1698671"/>
                    </a:lnTo>
                    <a:lnTo>
                      <a:pt x="959799" y="1703115"/>
                    </a:lnTo>
                    <a:lnTo>
                      <a:pt x="960116" y="1698671"/>
                    </a:lnTo>
                    <a:lnTo>
                      <a:pt x="975996" y="1698671"/>
                    </a:lnTo>
                    <a:lnTo>
                      <a:pt x="991559" y="1698353"/>
                    </a:lnTo>
                    <a:lnTo>
                      <a:pt x="1007122" y="1697083"/>
                    </a:lnTo>
                    <a:lnTo>
                      <a:pt x="1023002" y="1694861"/>
                    </a:lnTo>
                    <a:lnTo>
                      <a:pt x="1035388" y="1692004"/>
                    </a:lnTo>
                    <a:lnTo>
                      <a:pt x="1048410" y="1688830"/>
                    </a:lnTo>
                    <a:lnTo>
                      <a:pt x="1054762" y="1686608"/>
                    </a:lnTo>
                    <a:lnTo>
                      <a:pt x="1060797" y="1684385"/>
                    </a:lnTo>
                    <a:lnTo>
                      <a:pt x="1067149" y="1681528"/>
                    </a:lnTo>
                    <a:lnTo>
                      <a:pt x="1073501" y="1678671"/>
                    </a:lnTo>
                    <a:lnTo>
                      <a:pt x="1079853" y="1675179"/>
                    </a:lnTo>
                    <a:lnTo>
                      <a:pt x="1085570" y="1671370"/>
                    </a:lnTo>
                    <a:lnTo>
                      <a:pt x="1091922" y="1667243"/>
                    </a:lnTo>
                    <a:lnTo>
                      <a:pt x="1097639" y="1662799"/>
                    </a:lnTo>
                    <a:lnTo>
                      <a:pt x="1103673" y="1657085"/>
                    </a:lnTo>
                    <a:lnTo>
                      <a:pt x="1109072" y="1651371"/>
                    </a:lnTo>
                    <a:lnTo>
                      <a:pt x="1114472" y="1644704"/>
                    </a:lnTo>
                    <a:lnTo>
                      <a:pt x="1120189" y="1637086"/>
                    </a:lnTo>
                    <a:lnTo>
                      <a:pt x="1124953" y="1628514"/>
                    </a:lnTo>
                    <a:lnTo>
                      <a:pt x="1129082" y="1619308"/>
                    </a:lnTo>
                    <a:lnTo>
                      <a:pt x="1132575" y="1609467"/>
                    </a:lnTo>
                    <a:lnTo>
                      <a:pt x="1134163" y="1604071"/>
                    </a:lnTo>
                    <a:lnTo>
                      <a:pt x="1135434" y="1598357"/>
                    </a:lnTo>
                    <a:lnTo>
                      <a:pt x="1136704" y="1592643"/>
                    </a:lnTo>
                    <a:lnTo>
                      <a:pt x="1137657" y="1586611"/>
                    </a:lnTo>
                    <a:lnTo>
                      <a:pt x="1138927" y="1574866"/>
                    </a:lnTo>
                    <a:lnTo>
                      <a:pt x="1139245" y="1562802"/>
                    </a:lnTo>
                    <a:lnTo>
                      <a:pt x="1138927" y="1551057"/>
                    </a:lnTo>
                    <a:lnTo>
                      <a:pt x="1137974" y="1539311"/>
                    </a:lnTo>
                    <a:lnTo>
                      <a:pt x="1136704" y="1527566"/>
                    </a:lnTo>
                    <a:lnTo>
                      <a:pt x="1134481" y="1516137"/>
                    </a:lnTo>
                    <a:lnTo>
                      <a:pt x="1131940" y="1504709"/>
                    </a:lnTo>
                    <a:lnTo>
                      <a:pt x="1128764" y="1493916"/>
                    </a:lnTo>
                    <a:lnTo>
                      <a:pt x="1125270" y="1482805"/>
                    </a:lnTo>
                    <a:lnTo>
                      <a:pt x="1120824" y="1472647"/>
                    </a:lnTo>
                    <a:lnTo>
                      <a:pt x="1115742" y="1463441"/>
                    </a:lnTo>
                    <a:lnTo>
                      <a:pt x="1110660" y="1454235"/>
                    </a:lnTo>
                    <a:lnTo>
                      <a:pt x="1105261" y="1445981"/>
                    </a:lnTo>
                    <a:lnTo>
                      <a:pt x="1099227" y="1438362"/>
                    </a:lnTo>
                    <a:lnTo>
                      <a:pt x="1093510" y="1431061"/>
                    </a:lnTo>
                    <a:lnTo>
                      <a:pt x="1087158" y="1425029"/>
                    </a:lnTo>
                    <a:lnTo>
                      <a:pt x="1080806" y="1418998"/>
                    </a:lnTo>
                    <a:lnTo>
                      <a:pt x="1074771" y="1413919"/>
                    </a:lnTo>
                    <a:lnTo>
                      <a:pt x="1068102" y="1409157"/>
                    </a:lnTo>
                    <a:lnTo>
                      <a:pt x="1061750" y="1404395"/>
                    </a:lnTo>
                    <a:lnTo>
                      <a:pt x="1055080" y="1400586"/>
                    </a:lnTo>
                    <a:lnTo>
                      <a:pt x="1048410" y="1397094"/>
                    </a:lnTo>
                    <a:lnTo>
                      <a:pt x="1041740" y="1393602"/>
                    </a:lnTo>
                    <a:lnTo>
                      <a:pt x="1035071" y="1390745"/>
                    </a:lnTo>
                    <a:lnTo>
                      <a:pt x="1028401" y="1388205"/>
                    </a:lnTo>
                    <a:lnTo>
                      <a:pt x="1021731" y="1385666"/>
                    </a:lnTo>
                    <a:lnTo>
                      <a:pt x="1015062" y="1383761"/>
                    </a:lnTo>
                    <a:lnTo>
                      <a:pt x="1007122" y="1381539"/>
                    </a:lnTo>
                    <a:lnTo>
                      <a:pt x="999499" y="1379952"/>
                    </a:lnTo>
                    <a:lnTo>
                      <a:pt x="991877" y="1378364"/>
                    </a:lnTo>
                    <a:lnTo>
                      <a:pt x="983937" y="1377095"/>
                    </a:lnTo>
                    <a:lnTo>
                      <a:pt x="1006804" y="1075201"/>
                    </a:lnTo>
                    <a:lnTo>
                      <a:pt x="1018238" y="1072661"/>
                    </a:lnTo>
                    <a:lnTo>
                      <a:pt x="1029672" y="1070121"/>
                    </a:lnTo>
                    <a:lnTo>
                      <a:pt x="1040788" y="1066947"/>
                    </a:lnTo>
                    <a:lnTo>
                      <a:pt x="1051904" y="1062820"/>
                    </a:lnTo>
                    <a:lnTo>
                      <a:pt x="1063338" y="1058376"/>
                    </a:lnTo>
                    <a:lnTo>
                      <a:pt x="1074771" y="1053297"/>
                    </a:lnTo>
                    <a:lnTo>
                      <a:pt x="1085570" y="1047265"/>
                    </a:lnTo>
                    <a:lnTo>
                      <a:pt x="1096686" y="1040916"/>
                    </a:lnTo>
                    <a:lnTo>
                      <a:pt x="1103356" y="1036789"/>
                    </a:lnTo>
                    <a:lnTo>
                      <a:pt x="1109390" y="1032027"/>
                    </a:lnTo>
                    <a:lnTo>
                      <a:pt x="1116060" y="1027266"/>
                    </a:lnTo>
                    <a:lnTo>
                      <a:pt x="1122412" y="1022187"/>
                    </a:lnTo>
                    <a:lnTo>
                      <a:pt x="1128764" y="1016790"/>
                    </a:lnTo>
                    <a:lnTo>
                      <a:pt x="1135116" y="1010758"/>
                    </a:lnTo>
                    <a:lnTo>
                      <a:pt x="1141150" y="1005044"/>
                    </a:lnTo>
                    <a:lnTo>
                      <a:pt x="1147185" y="998378"/>
                    </a:lnTo>
                    <a:lnTo>
                      <a:pt x="1152902" y="991394"/>
                    </a:lnTo>
                    <a:lnTo>
                      <a:pt x="1158936" y="984093"/>
                    </a:lnTo>
                    <a:lnTo>
                      <a:pt x="1164336" y="976474"/>
                    </a:lnTo>
                    <a:lnTo>
                      <a:pt x="1170370" y="968220"/>
                    </a:lnTo>
                    <a:lnTo>
                      <a:pt x="1175452" y="959966"/>
                    </a:lnTo>
                    <a:lnTo>
                      <a:pt x="1180533" y="950760"/>
                    </a:lnTo>
                    <a:lnTo>
                      <a:pt x="1185615" y="941554"/>
                    </a:lnTo>
                    <a:lnTo>
                      <a:pt x="1190379" y="931714"/>
                    </a:lnTo>
                    <a:lnTo>
                      <a:pt x="1194508" y="921555"/>
                    </a:lnTo>
                    <a:lnTo>
                      <a:pt x="1198954" y="910444"/>
                    </a:lnTo>
                    <a:lnTo>
                      <a:pt x="1202766" y="899651"/>
                    </a:lnTo>
                    <a:lnTo>
                      <a:pt x="1206259" y="887906"/>
                    </a:lnTo>
                    <a:lnTo>
                      <a:pt x="1209435" y="876160"/>
                    </a:lnTo>
                    <a:lnTo>
                      <a:pt x="1212294" y="863779"/>
                    </a:lnTo>
                    <a:lnTo>
                      <a:pt x="1214517" y="851399"/>
                    </a:lnTo>
                    <a:lnTo>
                      <a:pt x="1216422" y="838701"/>
                    </a:lnTo>
                    <a:lnTo>
                      <a:pt x="1217693" y="826003"/>
                    </a:lnTo>
                    <a:lnTo>
                      <a:pt x="1218963" y="812988"/>
                    </a:lnTo>
                    <a:lnTo>
                      <a:pt x="1219598" y="799972"/>
                    </a:lnTo>
                    <a:lnTo>
                      <a:pt x="1219916" y="787274"/>
                    </a:lnTo>
                    <a:lnTo>
                      <a:pt x="1219916" y="774259"/>
                    </a:lnTo>
                    <a:lnTo>
                      <a:pt x="1219598" y="767275"/>
                    </a:lnTo>
                    <a:lnTo>
                      <a:pt x="1219598" y="763783"/>
                    </a:lnTo>
                    <a:lnTo>
                      <a:pt x="1219281" y="760926"/>
                    </a:lnTo>
                    <a:lnTo>
                      <a:pt x="1219281" y="754894"/>
                    </a:lnTo>
                    <a:lnTo>
                      <a:pt x="1218328" y="747910"/>
                    </a:lnTo>
                    <a:lnTo>
                      <a:pt x="1218010" y="740927"/>
                    </a:lnTo>
                    <a:lnTo>
                      <a:pt x="1217058" y="734260"/>
                    </a:lnTo>
                    <a:lnTo>
                      <a:pt x="1214834" y="720292"/>
                    </a:lnTo>
                    <a:lnTo>
                      <a:pt x="1212294" y="706325"/>
                    </a:lnTo>
                    <a:lnTo>
                      <a:pt x="1208800" y="692674"/>
                    </a:lnTo>
                    <a:lnTo>
                      <a:pt x="1204671" y="679341"/>
                    </a:lnTo>
                    <a:lnTo>
                      <a:pt x="1199907" y="666643"/>
                    </a:lnTo>
                    <a:lnTo>
                      <a:pt x="1194826" y="654263"/>
                    </a:lnTo>
                    <a:lnTo>
                      <a:pt x="1189426" y="642835"/>
                    </a:lnTo>
                    <a:lnTo>
                      <a:pt x="1183709" y="632359"/>
                    </a:lnTo>
                    <a:lnTo>
                      <a:pt x="1177357" y="622201"/>
                    </a:lnTo>
                    <a:lnTo>
                      <a:pt x="1170688" y="613312"/>
                    </a:lnTo>
                    <a:lnTo>
                      <a:pt x="1164018" y="605058"/>
                    </a:lnTo>
                    <a:lnTo>
                      <a:pt x="1157348" y="597122"/>
                    </a:lnTo>
                    <a:lnTo>
                      <a:pt x="1150361" y="590138"/>
                    </a:lnTo>
                    <a:lnTo>
                      <a:pt x="1143691" y="583789"/>
                    </a:lnTo>
                    <a:lnTo>
                      <a:pt x="1136704" y="578075"/>
                    </a:lnTo>
                    <a:lnTo>
                      <a:pt x="1129399" y="572996"/>
                    </a:lnTo>
                    <a:lnTo>
                      <a:pt x="1122412" y="567917"/>
                    </a:lnTo>
                    <a:lnTo>
                      <a:pt x="1115742" y="563472"/>
                    </a:lnTo>
                    <a:lnTo>
                      <a:pt x="1108755" y="559663"/>
                    </a:lnTo>
                    <a:lnTo>
                      <a:pt x="1101768" y="555536"/>
                    </a:lnTo>
                    <a:lnTo>
                      <a:pt x="1094463" y="552044"/>
                    </a:lnTo>
                    <a:lnTo>
                      <a:pt x="1088111" y="549505"/>
                    </a:lnTo>
                    <a:lnTo>
                      <a:pt x="1080806" y="546330"/>
                    </a:lnTo>
                    <a:lnTo>
                      <a:pt x="1073818" y="543791"/>
                    </a:lnTo>
                    <a:lnTo>
                      <a:pt x="1060162" y="539664"/>
                    </a:lnTo>
                    <a:lnTo>
                      <a:pt x="1046504" y="536172"/>
                    </a:lnTo>
                    <a:lnTo>
                      <a:pt x="1033165" y="533315"/>
                    </a:lnTo>
                    <a:lnTo>
                      <a:pt x="1019508" y="531093"/>
                    </a:lnTo>
                    <a:lnTo>
                      <a:pt x="1007122" y="530140"/>
                    </a:lnTo>
                    <a:lnTo>
                      <a:pt x="995370" y="529823"/>
                    </a:lnTo>
                    <a:lnTo>
                      <a:pt x="983301" y="529823"/>
                    </a:lnTo>
                    <a:lnTo>
                      <a:pt x="971550" y="530140"/>
                    </a:lnTo>
                    <a:lnTo>
                      <a:pt x="967104" y="529823"/>
                    </a:lnTo>
                    <a:lnTo>
                      <a:pt x="962657" y="529505"/>
                    </a:lnTo>
                    <a:lnTo>
                      <a:pt x="953447" y="529505"/>
                    </a:lnTo>
                    <a:close/>
                    <a:moveTo>
                      <a:pt x="958846" y="276181"/>
                    </a:moveTo>
                    <a:lnTo>
                      <a:pt x="953764" y="276816"/>
                    </a:lnTo>
                    <a:lnTo>
                      <a:pt x="949318" y="277451"/>
                    </a:lnTo>
                    <a:lnTo>
                      <a:pt x="944236" y="278403"/>
                    </a:lnTo>
                    <a:lnTo>
                      <a:pt x="939472" y="279356"/>
                    </a:lnTo>
                    <a:lnTo>
                      <a:pt x="934708" y="280625"/>
                    </a:lnTo>
                    <a:lnTo>
                      <a:pt x="930262" y="282213"/>
                    </a:lnTo>
                    <a:lnTo>
                      <a:pt x="925815" y="284117"/>
                    </a:lnTo>
                    <a:lnTo>
                      <a:pt x="916922" y="288562"/>
                    </a:lnTo>
                    <a:lnTo>
                      <a:pt x="908982" y="293006"/>
                    </a:lnTo>
                    <a:lnTo>
                      <a:pt x="901360" y="299037"/>
                    </a:lnTo>
                    <a:lnTo>
                      <a:pt x="894372" y="305386"/>
                    </a:lnTo>
                    <a:lnTo>
                      <a:pt x="888020" y="312370"/>
                    </a:lnTo>
                    <a:lnTo>
                      <a:pt x="882621" y="319672"/>
                    </a:lnTo>
                    <a:lnTo>
                      <a:pt x="877539" y="327925"/>
                    </a:lnTo>
                    <a:lnTo>
                      <a:pt x="873093" y="336496"/>
                    </a:lnTo>
                    <a:lnTo>
                      <a:pt x="871505" y="340941"/>
                    </a:lnTo>
                    <a:lnTo>
                      <a:pt x="869917" y="345702"/>
                    </a:lnTo>
                    <a:lnTo>
                      <a:pt x="868964" y="350464"/>
                    </a:lnTo>
                    <a:lnTo>
                      <a:pt x="867694" y="354908"/>
                    </a:lnTo>
                    <a:lnTo>
                      <a:pt x="866741" y="359670"/>
                    </a:lnTo>
                    <a:lnTo>
                      <a:pt x="866106" y="364749"/>
                    </a:lnTo>
                    <a:lnTo>
                      <a:pt x="865788" y="369511"/>
                    </a:lnTo>
                    <a:lnTo>
                      <a:pt x="865788" y="374590"/>
                    </a:lnTo>
                    <a:lnTo>
                      <a:pt x="865788" y="379669"/>
                    </a:lnTo>
                    <a:lnTo>
                      <a:pt x="866106" y="384749"/>
                    </a:lnTo>
                    <a:lnTo>
                      <a:pt x="866741" y="389828"/>
                    </a:lnTo>
                    <a:lnTo>
                      <a:pt x="867694" y="394590"/>
                    </a:lnTo>
                    <a:lnTo>
                      <a:pt x="868964" y="399351"/>
                    </a:lnTo>
                    <a:lnTo>
                      <a:pt x="869917" y="404113"/>
                    </a:lnTo>
                    <a:lnTo>
                      <a:pt x="871505" y="408875"/>
                    </a:lnTo>
                    <a:lnTo>
                      <a:pt x="873093" y="413002"/>
                    </a:lnTo>
                    <a:lnTo>
                      <a:pt x="877539" y="421573"/>
                    </a:lnTo>
                    <a:lnTo>
                      <a:pt x="882621" y="429826"/>
                    </a:lnTo>
                    <a:lnTo>
                      <a:pt x="888020" y="437445"/>
                    </a:lnTo>
                    <a:lnTo>
                      <a:pt x="894372" y="444429"/>
                    </a:lnTo>
                    <a:lnTo>
                      <a:pt x="901360" y="450778"/>
                    </a:lnTo>
                    <a:lnTo>
                      <a:pt x="908982" y="456492"/>
                    </a:lnTo>
                    <a:lnTo>
                      <a:pt x="916922" y="461254"/>
                    </a:lnTo>
                    <a:lnTo>
                      <a:pt x="925815" y="465381"/>
                    </a:lnTo>
                    <a:lnTo>
                      <a:pt x="930262" y="466968"/>
                    </a:lnTo>
                    <a:lnTo>
                      <a:pt x="934708" y="468555"/>
                    </a:lnTo>
                    <a:lnTo>
                      <a:pt x="939472" y="470142"/>
                    </a:lnTo>
                    <a:lnTo>
                      <a:pt x="944236" y="471095"/>
                    </a:lnTo>
                    <a:lnTo>
                      <a:pt x="949318" y="472047"/>
                    </a:lnTo>
                    <a:lnTo>
                      <a:pt x="953764" y="472682"/>
                    </a:lnTo>
                    <a:lnTo>
                      <a:pt x="958846" y="472999"/>
                    </a:lnTo>
                    <a:lnTo>
                      <a:pt x="964245" y="473317"/>
                    </a:lnTo>
                    <a:lnTo>
                      <a:pt x="969327" y="472999"/>
                    </a:lnTo>
                    <a:lnTo>
                      <a:pt x="974408" y="472682"/>
                    </a:lnTo>
                    <a:lnTo>
                      <a:pt x="978855" y="472047"/>
                    </a:lnTo>
                    <a:lnTo>
                      <a:pt x="983937" y="471095"/>
                    </a:lnTo>
                    <a:lnTo>
                      <a:pt x="988701" y="470142"/>
                    </a:lnTo>
                    <a:lnTo>
                      <a:pt x="993465" y="468555"/>
                    </a:lnTo>
                    <a:lnTo>
                      <a:pt x="997911" y="466968"/>
                    </a:lnTo>
                    <a:lnTo>
                      <a:pt x="1002358" y="465381"/>
                    </a:lnTo>
                    <a:lnTo>
                      <a:pt x="1011250" y="461254"/>
                    </a:lnTo>
                    <a:lnTo>
                      <a:pt x="1018873" y="456492"/>
                    </a:lnTo>
                    <a:lnTo>
                      <a:pt x="1026813" y="450778"/>
                    </a:lnTo>
                    <a:lnTo>
                      <a:pt x="1033800" y="444429"/>
                    </a:lnTo>
                    <a:lnTo>
                      <a:pt x="1040152" y="437445"/>
                    </a:lnTo>
                    <a:lnTo>
                      <a:pt x="1045552" y="429826"/>
                    </a:lnTo>
                    <a:lnTo>
                      <a:pt x="1050633" y="421573"/>
                    </a:lnTo>
                    <a:lnTo>
                      <a:pt x="1055080" y="413002"/>
                    </a:lnTo>
                    <a:lnTo>
                      <a:pt x="1056668" y="408875"/>
                    </a:lnTo>
                    <a:lnTo>
                      <a:pt x="1058256" y="404113"/>
                    </a:lnTo>
                    <a:lnTo>
                      <a:pt x="1059209" y="399351"/>
                    </a:lnTo>
                    <a:lnTo>
                      <a:pt x="1060479" y="394590"/>
                    </a:lnTo>
                    <a:lnTo>
                      <a:pt x="1061432" y="389828"/>
                    </a:lnTo>
                    <a:lnTo>
                      <a:pt x="1062067" y="384749"/>
                    </a:lnTo>
                    <a:lnTo>
                      <a:pt x="1062385" y="379669"/>
                    </a:lnTo>
                    <a:lnTo>
                      <a:pt x="1062385" y="374590"/>
                    </a:lnTo>
                    <a:lnTo>
                      <a:pt x="1062385" y="369511"/>
                    </a:lnTo>
                    <a:lnTo>
                      <a:pt x="1062067" y="364749"/>
                    </a:lnTo>
                    <a:lnTo>
                      <a:pt x="1061432" y="359670"/>
                    </a:lnTo>
                    <a:lnTo>
                      <a:pt x="1060479" y="354908"/>
                    </a:lnTo>
                    <a:lnTo>
                      <a:pt x="1059209" y="350464"/>
                    </a:lnTo>
                    <a:lnTo>
                      <a:pt x="1058256" y="345702"/>
                    </a:lnTo>
                    <a:lnTo>
                      <a:pt x="1056668" y="340941"/>
                    </a:lnTo>
                    <a:lnTo>
                      <a:pt x="1055080" y="336496"/>
                    </a:lnTo>
                    <a:lnTo>
                      <a:pt x="1050633" y="327925"/>
                    </a:lnTo>
                    <a:lnTo>
                      <a:pt x="1045552" y="319672"/>
                    </a:lnTo>
                    <a:lnTo>
                      <a:pt x="1040152" y="312370"/>
                    </a:lnTo>
                    <a:lnTo>
                      <a:pt x="1033800" y="305386"/>
                    </a:lnTo>
                    <a:lnTo>
                      <a:pt x="1026813" y="299037"/>
                    </a:lnTo>
                    <a:lnTo>
                      <a:pt x="1018873" y="293006"/>
                    </a:lnTo>
                    <a:lnTo>
                      <a:pt x="1011250" y="288562"/>
                    </a:lnTo>
                    <a:lnTo>
                      <a:pt x="1002358" y="284117"/>
                    </a:lnTo>
                    <a:lnTo>
                      <a:pt x="997911" y="282213"/>
                    </a:lnTo>
                    <a:lnTo>
                      <a:pt x="993465" y="280625"/>
                    </a:lnTo>
                    <a:lnTo>
                      <a:pt x="988701" y="279356"/>
                    </a:lnTo>
                    <a:lnTo>
                      <a:pt x="983937" y="278403"/>
                    </a:lnTo>
                    <a:lnTo>
                      <a:pt x="978855" y="277451"/>
                    </a:lnTo>
                    <a:lnTo>
                      <a:pt x="974408" y="276816"/>
                    </a:lnTo>
                    <a:lnTo>
                      <a:pt x="969327" y="276181"/>
                    </a:lnTo>
                    <a:lnTo>
                      <a:pt x="964245" y="276181"/>
                    </a:lnTo>
                    <a:lnTo>
                      <a:pt x="958846" y="276181"/>
                    </a:lnTo>
                    <a:close/>
                    <a:moveTo>
                      <a:pt x="765743" y="0"/>
                    </a:moveTo>
                    <a:lnTo>
                      <a:pt x="771142" y="0"/>
                    </a:lnTo>
                    <a:lnTo>
                      <a:pt x="1173864" y="0"/>
                    </a:lnTo>
                    <a:lnTo>
                      <a:pt x="1179263" y="0"/>
                    </a:lnTo>
                    <a:lnTo>
                      <a:pt x="1184662" y="635"/>
                    </a:lnTo>
                    <a:lnTo>
                      <a:pt x="1190379" y="1270"/>
                    </a:lnTo>
                    <a:lnTo>
                      <a:pt x="1195461" y="2222"/>
                    </a:lnTo>
                    <a:lnTo>
                      <a:pt x="1200542" y="3810"/>
                    </a:lnTo>
                    <a:lnTo>
                      <a:pt x="1205624" y="4762"/>
                    </a:lnTo>
                    <a:lnTo>
                      <a:pt x="1210706" y="6667"/>
                    </a:lnTo>
                    <a:lnTo>
                      <a:pt x="1215787" y="8889"/>
                    </a:lnTo>
                    <a:lnTo>
                      <a:pt x="1220551" y="10794"/>
                    </a:lnTo>
                    <a:lnTo>
                      <a:pt x="1224998" y="13016"/>
                    </a:lnTo>
                    <a:lnTo>
                      <a:pt x="1229444" y="15873"/>
                    </a:lnTo>
                    <a:lnTo>
                      <a:pt x="1234208" y="18412"/>
                    </a:lnTo>
                    <a:lnTo>
                      <a:pt x="1238337" y="21587"/>
                    </a:lnTo>
                    <a:lnTo>
                      <a:pt x="1242466" y="24761"/>
                    </a:lnTo>
                    <a:lnTo>
                      <a:pt x="1246277" y="28253"/>
                    </a:lnTo>
                    <a:lnTo>
                      <a:pt x="1250088" y="31745"/>
                    </a:lnTo>
                    <a:lnTo>
                      <a:pt x="1253900" y="35872"/>
                    </a:lnTo>
                    <a:lnTo>
                      <a:pt x="1256758" y="39681"/>
                    </a:lnTo>
                    <a:lnTo>
                      <a:pt x="1260570" y="43491"/>
                    </a:lnTo>
                    <a:lnTo>
                      <a:pt x="1263110" y="47935"/>
                    </a:lnTo>
                    <a:lnTo>
                      <a:pt x="1266286" y="52379"/>
                    </a:lnTo>
                    <a:lnTo>
                      <a:pt x="1268510" y="56824"/>
                    </a:lnTo>
                    <a:lnTo>
                      <a:pt x="1271050" y="61585"/>
                    </a:lnTo>
                    <a:lnTo>
                      <a:pt x="1273274" y="66347"/>
                    </a:lnTo>
                    <a:lnTo>
                      <a:pt x="1275179" y="71109"/>
                    </a:lnTo>
                    <a:lnTo>
                      <a:pt x="1276767" y="76188"/>
                    </a:lnTo>
                    <a:lnTo>
                      <a:pt x="1278355" y="81267"/>
                    </a:lnTo>
                    <a:lnTo>
                      <a:pt x="1279626" y="86664"/>
                    </a:lnTo>
                    <a:lnTo>
                      <a:pt x="1280261" y="91743"/>
                    </a:lnTo>
                    <a:lnTo>
                      <a:pt x="1281214" y="97140"/>
                    </a:lnTo>
                    <a:lnTo>
                      <a:pt x="1281531" y="102854"/>
                    </a:lnTo>
                    <a:lnTo>
                      <a:pt x="1281849" y="108250"/>
                    </a:lnTo>
                    <a:lnTo>
                      <a:pt x="1281849" y="345702"/>
                    </a:lnTo>
                    <a:lnTo>
                      <a:pt x="1281849" y="351099"/>
                    </a:lnTo>
                    <a:lnTo>
                      <a:pt x="1282484" y="356496"/>
                    </a:lnTo>
                    <a:lnTo>
                      <a:pt x="1282802" y="361575"/>
                    </a:lnTo>
                    <a:lnTo>
                      <a:pt x="1284072" y="366337"/>
                    </a:lnTo>
                    <a:lnTo>
                      <a:pt x="1284707" y="371098"/>
                    </a:lnTo>
                    <a:lnTo>
                      <a:pt x="1285978" y="375543"/>
                    </a:lnTo>
                    <a:lnTo>
                      <a:pt x="1287566" y="379669"/>
                    </a:lnTo>
                    <a:lnTo>
                      <a:pt x="1289471" y="383796"/>
                    </a:lnTo>
                    <a:lnTo>
                      <a:pt x="1291059" y="387288"/>
                    </a:lnTo>
                    <a:lnTo>
                      <a:pt x="1293283" y="390780"/>
                    </a:lnTo>
                    <a:lnTo>
                      <a:pt x="1295188" y="393955"/>
                    </a:lnTo>
                    <a:lnTo>
                      <a:pt x="1298047" y="396812"/>
                    </a:lnTo>
                    <a:lnTo>
                      <a:pt x="1300270" y="399669"/>
                    </a:lnTo>
                    <a:lnTo>
                      <a:pt x="1303446" y="402208"/>
                    </a:lnTo>
                    <a:lnTo>
                      <a:pt x="1306304" y="404430"/>
                    </a:lnTo>
                    <a:lnTo>
                      <a:pt x="1309480" y="406335"/>
                    </a:lnTo>
                    <a:lnTo>
                      <a:pt x="1312656" y="407922"/>
                    </a:lnTo>
                    <a:lnTo>
                      <a:pt x="1316150" y="409510"/>
                    </a:lnTo>
                    <a:lnTo>
                      <a:pt x="1319644" y="410779"/>
                    </a:lnTo>
                    <a:lnTo>
                      <a:pt x="1323137" y="411414"/>
                    </a:lnTo>
                    <a:lnTo>
                      <a:pt x="1326949" y="412367"/>
                    </a:lnTo>
                    <a:lnTo>
                      <a:pt x="1331078" y="412684"/>
                    </a:lnTo>
                    <a:lnTo>
                      <a:pt x="1335206" y="412684"/>
                    </a:lnTo>
                    <a:lnTo>
                      <a:pt x="1339335" y="412367"/>
                    </a:lnTo>
                    <a:lnTo>
                      <a:pt x="1343464" y="411732"/>
                    </a:lnTo>
                    <a:lnTo>
                      <a:pt x="1347910" y="411097"/>
                    </a:lnTo>
                    <a:lnTo>
                      <a:pt x="1352039" y="409827"/>
                    </a:lnTo>
                    <a:lnTo>
                      <a:pt x="1356803" y="408875"/>
                    </a:lnTo>
                    <a:lnTo>
                      <a:pt x="1361568" y="406653"/>
                    </a:lnTo>
                    <a:lnTo>
                      <a:pt x="1366332" y="404748"/>
                    </a:lnTo>
                    <a:lnTo>
                      <a:pt x="1371096" y="402526"/>
                    </a:lnTo>
                    <a:lnTo>
                      <a:pt x="1375542" y="399986"/>
                    </a:lnTo>
                    <a:lnTo>
                      <a:pt x="1581349" y="281260"/>
                    </a:lnTo>
                    <a:lnTo>
                      <a:pt x="1586113" y="278721"/>
                    </a:lnTo>
                    <a:lnTo>
                      <a:pt x="1591195" y="276181"/>
                    </a:lnTo>
                    <a:lnTo>
                      <a:pt x="1596277" y="273959"/>
                    </a:lnTo>
                    <a:lnTo>
                      <a:pt x="1601358" y="272372"/>
                    </a:lnTo>
                    <a:lnTo>
                      <a:pt x="1606440" y="270784"/>
                    </a:lnTo>
                    <a:lnTo>
                      <a:pt x="1611522" y="269197"/>
                    </a:lnTo>
                    <a:lnTo>
                      <a:pt x="1617238" y="268562"/>
                    </a:lnTo>
                    <a:lnTo>
                      <a:pt x="1622320" y="267610"/>
                    </a:lnTo>
                    <a:lnTo>
                      <a:pt x="1627402" y="266975"/>
                    </a:lnTo>
                    <a:lnTo>
                      <a:pt x="1632801" y="266975"/>
                    </a:lnTo>
                    <a:lnTo>
                      <a:pt x="1637883" y="266975"/>
                    </a:lnTo>
                    <a:lnTo>
                      <a:pt x="1642964" y="266975"/>
                    </a:lnTo>
                    <a:lnTo>
                      <a:pt x="1648364" y="267610"/>
                    </a:lnTo>
                    <a:lnTo>
                      <a:pt x="1653445" y="268562"/>
                    </a:lnTo>
                    <a:lnTo>
                      <a:pt x="1658527" y="269197"/>
                    </a:lnTo>
                    <a:lnTo>
                      <a:pt x="1663609" y="270467"/>
                    </a:lnTo>
                    <a:lnTo>
                      <a:pt x="1668373" y="272054"/>
                    </a:lnTo>
                    <a:lnTo>
                      <a:pt x="1673454" y="273641"/>
                    </a:lnTo>
                    <a:lnTo>
                      <a:pt x="1678218" y="275546"/>
                    </a:lnTo>
                    <a:lnTo>
                      <a:pt x="1682982" y="277768"/>
                    </a:lnTo>
                    <a:lnTo>
                      <a:pt x="1687746" y="280308"/>
                    </a:lnTo>
                    <a:lnTo>
                      <a:pt x="1692193" y="282530"/>
                    </a:lnTo>
                    <a:lnTo>
                      <a:pt x="1696640" y="285704"/>
                    </a:lnTo>
                    <a:lnTo>
                      <a:pt x="1701086" y="288562"/>
                    </a:lnTo>
                    <a:lnTo>
                      <a:pt x="1705215" y="292053"/>
                    </a:lnTo>
                    <a:lnTo>
                      <a:pt x="1709344" y="295545"/>
                    </a:lnTo>
                    <a:lnTo>
                      <a:pt x="1713155" y="299037"/>
                    </a:lnTo>
                    <a:lnTo>
                      <a:pt x="1716648" y="302847"/>
                    </a:lnTo>
                    <a:lnTo>
                      <a:pt x="1720142" y="307291"/>
                    </a:lnTo>
                    <a:lnTo>
                      <a:pt x="1723318" y="311418"/>
                    </a:lnTo>
                    <a:lnTo>
                      <a:pt x="1726494" y="315862"/>
                    </a:lnTo>
                    <a:lnTo>
                      <a:pt x="1729670" y="320624"/>
                    </a:lnTo>
                    <a:lnTo>
                      <a:pt x="1930713" y="668866"/>
                    </a:lnTo>
                    <a:lnTo>
                      <a:pt x="1933254" y="673945"/>
                    </a:lnTo>
                    <a:lnTo>
                      <a:pt x="1935795" y="678707"/>
                    </a:lnTo>
                    <a:lnTo>
                      <a:pt x="1937701" y="683786"/>
                    </a:lnTo>
                    <a:lnTo>
                      <a:pt x="1939606" y="688865"/>
                    </a:lnTo>
                    <a:lnTo>
                      <a:pt x="1941194" y="693944"/>
                    </a:lnTo>
                    <a:lnTo>
                      <a:pt x="1942465" y="699341"/>
                    </a:lnTo>
                    <a:lnTo>
                      <a:pt x="1943735" y="704420"/>
                    </a:lnTo>
                    <a:lnTo>
                      <a:pt x="1944370" y="709499"/>
                    </a:lnTo>
                    <a:lnTo>
                      <a:pt x="1944688" y="715213"/>
                    </a:lnTo>
                    <a:lnTo>
                      <a:pt x="1944688" y="720292"/>
                    </a:lnTo>
                    <a:lnTo>
                      <a:pt x="1944688" y="725372"/>
                    </a:lnTo>
                    <a:lnTo>
                      <a:pt x="1944688" y="730768"/>
                    </a:lnTo>
                    <a:lnTo>
                      <a:pt x="1944370" y="735847"/>
                    </a:lnTo>
                    <a:lnTo>
                      <a:pt x="1943735" y="740927"/>
                    </a:lnTo>
                    <a:lnTo>
                      <a:pt x="1942465" y="746006"/>
                    </a:lnTo>
                    <a:lnTo>
                      <a:pt x="1941194" y="751085"/>
                    </a:lnTo>
                    <a:lnTo>
                      <a:pt x="1939606" y="756164"/>
                    </a:lnTo>
                    <a:lnTo>
                      <a:pt x="1938018" y="760926"/>
                    </a:lnTo>
                    <a:lnTo>
                      <a:pt x="1936113" y="766005"/>
                    </a:lnTo>
                    <a:lnTo>
                      <a:pt x="1933890" y="770767"/>
                    </a:lnTo>
                    <a:lnTo>
                      <a:pt x="1931349" y="775529"/>
                    </a:lnTo>
                    <a:lnTo>
                      <a:pt x="1929125" y="779655"/>
                    </a:lnTo>
                    <a:lnTo>
                      <a:pt x="1925949" y="784100"/>
                    </a:lnTo>
                    <a:lnTo>
                      <a:pt x="1923091" y="788226"/>
                    </a:lnTo>
                    <a:lnTo>
                      <a:pt x="1919597" y="792671"/>
                    </a:lnTo>
                    <a:lnTo>
                      <a:pt x="1916104" y="796480"/>
                    </a:lnTo>
                    <a:lnTo>
                      <a:pt x="1912610" y="800607"/>
                    </a:lnTo>
                    <a:lnTo>
                      <a:pt x="1908799" y="804099"/>
                    </a:lnTo>
                    <a:lnTo>
                      <a:pt x="1904352" y="807591"/>
                    </a:lnTo>
                    <a:lnTo>
                      <a:pt x="1900224" y="811083"/>
                    </a:lnTo>
                    <a:lnTo>
                      <a:pt x="1895777" y="813940"/>
                    </a:lnTo>
                    <a:lnTo>
                      <a:pt x="1891013" y="816797"/>
                    </a:lnTo>
                    <a:lnTo>
                      <a:pt x="1684888" y="935523"/>
                    </a:lnTo>
                    <a:lnTo>
                      <a:pt x="1680124" y="938380"/>
                    </a:lnTo>
                    <a:lnTo>
                      <a:pt x="1675995" y="941554"/>
                    </a:lnTo>
                    <a:lnTo>
                      <a:pt x="1671866" y="944094"/>
                    </a:lnTo>
                    <a:lnTo>
                      <a:pt x="1668055" y="947269"/>
                    </a:lnTo>
                    <a:lnTo>
                      <a:pt x="1664562" y="950760"/>
                    </a:lnTo>
                    <a:lnTo>
                      <a:pt x="1661385" y="953935"/>
                    </a:lnTo>
                    <a:lnTo>
                      <a:pt x="1658527" y="957427"/>
                    </a:lnTo>
                    <a:lnTo>
                      <a:pt x="1655986" y="960601"/>
                    </a:lnTo>
                    <a:lnTo>
                      <a:pt x="1654080" y="964093"/>
                    </a:lnTo>
                    <a:lnTo>
                      <a:pt x="1651857" y="967585"/>
                    </a:lnTo>
                    <a:lnTo>
                      <a:pt x="1649952" y="971395"/>
                    </a:lnTo>
                    <a:lnTo>
                      <a:pt x="1648681" y="975204"/>
                    </a:lnTo>
                    <a:lnTo>
                      <a:pt x="1647728" y="978696"/>
                    </a:lnTo>
                    <a:lnTo>
                      <a:pt x="1646776" y="982188"/>
                    </a:lnTo>
                    <a:lnTo>
                      <a:pt x="1646458" y="985997"/>
                    </a:lnTo>
                    <a:lnTo>
                      <a:pt x="1646458" y="989807"/>
                    </a:lnTo>
                    <a:lnTo>
                      <a:pt x="1646458" y="993616"/>
                    </a:lnTo>
                    <a:lnTo>
                      <a:pt x="1646776" y="997108"/>
                    </a:lnTo>
                    <a:lnTo>
                      <a:pt x="1647728" y="1000600"/>
                    </a:lnTo>
                    <a:lnTo>
                      <a:pt x="1648681" y="1004409"/>
                    </a:lnTo>
                    <a:lnTo>
                      <a:pt x="1649952" y="1008219"/>
                    </a:lnTo>
                    <a:lnTo>
                      <a:pt x="1651857" y="1011711"/>
                    </a:lnTo>
                    <a:lnTo>
                      <a:pt x="1654080" y="1015203"/>
                    </a:lnTo>
                    <a:lnTo>
                      <a:pt x="1656304" y="1018695"/>
                    </a:lnTo>
                    <a:lnTo>
                      <a:pt x="1658527" y="1022187"/>
                    </a:lnTo>
                    <a:lnTo>
                      <a:pt x="1661385" y="1025361"/>
                    </a:lnTo>
                    <a:lnTo>
                      <a:pt x="1664562" y="1028853"/>
                    </a:lnTo>
                    <a:lnTo>
                      <a:pt x="1668055" y="1032027"/>
                    </a:lnTo>
                    <a:lnTo>
                      <a:pt x="1671866" y="1035202"/>
                    </a:lnTo>
                    <a:lnTo>
                      <a:pt x="1675995" y="1038376"/>
                    </a:lnTo>
                    <a:lnTo>
                      <a:pt x="1680442" y="1040916"/>
                    </a:lnTo>
                    <a:lnTo>
                      <a:pt x="1684888" y="1043773"/>
                    </a:lnTo>
                    <a:lnTo>
                      <a:pt x="1891013" y="1162499"/>
                    </a:lnTo>
                    <a:lnTo>
                      <a:pt x="1895777" y="1165674"/>
                    </a:lnTo>
                    <a:lnTo>
                      <a:pt x="1900224" y="1168848"/>
                    </a:lnTo>
                    <a:lnTo>
                      <a:pt x="1904352" y="1171705"/>
                    </a:lnTo>
                    <a:lnTo>
                      <a:pt x="1908799" y="1175514"/>
                    </a:lnTo>
                    <a:lnTo>
                      <a:pt x="1912610" y="1179006"/>
                    </a:lnTo>
                    <a:lnTo>
                      <a:pt x="1916104" y="1182816"/>
                    </a:lnTo>
                    <a:lnTo>
                      <a:pt x="1919597" y="1186625"/>
                    </a:lnTo>
                    <a:lnTo>
                      <a:pt x="1923091" y="1191069"/>
                    </a:lnTo>
                    <a:lnTo>
                      <a:pt x="1925949" y="1195196"/>
                    </a:lnTo>
                    <a:lnTo>
                      <a:pt x="1929125" y="1199641"/>
                    </a:lnTo>
                    <a:lnTo>
                      <a:pt x="1931349" y="1204402"/>
                    </a:lnTo>
                    <a:lnTo>
                      <a:pt x="1933890" y="1209164"/>
                    </a:lnTo>
                    <a:lnTo>
                      <a:pt x="1936113" y="1213608"/>
                    </a:lnTo>
                    <a:lnTo>
                      <a:pt x="1938018" y="1218370"/>
                    </a:lnTo>
                    <a:lnTo>
                      <a:pt x="1939606" y="1223449"/>
                    </a:lnTo>
                    <a:lnTo>
                      <a:pt x="1941194" y="1228211"/>
                    </a:lnTo>
                    <a:lnTo>
                      <a:pt x="1942465" y="1233290"/>
                    </a:lnTo>
                    <a:lnTo>
                      <a:pt x="1943735" y="1238369"/>
                    </a:lnTo>
                    <a:lnTo>
                      <a:pt x="1944370" y="1243449"/>
                    </a:lnTo>
                    <a:lnTo>
                      <a:pt x="1944688" y="1249163"/>
                    </a:lnTo>
                    <a:lnTo>
                      <a:pt x="1944688" y="1254242"/>
                    </a:lnTo>
                    <a:lnTo>
                      <a:pt x="1944688" y="1259321"/>
                    </a:lnTo>
                    <a:lnTo>
                      <a:pt x="1944688" y="1264718"/>
                    </a:lnTo>
                    <a:lnTo>
                      <a:pt x="1944370" y="1269797"/>
                    </a:lnTo>
                    <a:lnTo>
                      <a:pt x="1943735" y="1274876"/>
                    </a:lnTo>
                    <a:lnTo>
                      <a:pt x="1942465" y="1280273"/>
                    </a:lnTo>
                    <a:lnTo>
                      <a:pt x="1941194" y="1285352"/>
                    </a:lnTo>
                    <a:lnTo>
                      <a:pt x="1939606" y="1290431"/>
                    </a:lnTo>
                    <a:lnTo>
                      <a:pt x="1937701" y="1295510"/>
                    </a:lnTo>
                    <a:lnTo>
                      <a:pt x="1935795" y="1300589"/>
                    </a:lnTo>
                    <a:lnTo>
                      <a:pt x="1933254" y="1305351"/>
                    </a:lnTo>
                    <a:lnTo>
                      <a:pt x="1930713" y="1310430"/>
                    </a:lnTo>
                    <a:lnTo>
                      <a:pt x="1729670" y="1658672"/>
                    </a:lnTo>
                    <a:lnTo>
                      <a:pt x="1726494" y="1663434"/>
                    </a:lnTo>
                    <a:lnTo>
                      <a:pt x="1723318" y="1668196"/>
                    </a:lnTo>
                    <a:lnTo>
                      <a:pt x="1720142" y="1672640"/>
                    </a:lnTo>
                    <a:lnTo>
                      <a:pt x="1716648" y="1676449"/>
                    </a:lnTo>
                    <a:lnTo>
                      <a:pt x="1713155" y="1680259"/>
                    </a:lnTo>
                    <a:lnTo>
                      <a:pt x="1709344" y="1684385"/>
                    </a:lnTo>
                    <a:lnTo>
                      <a:pt x="1705215" y="1687243"/>
                    </a:lnTo>
                    <a:lnTo>
                      <a:pt x="1701086" y="1691052"/>
                    </a:lnTo>
                    <a:lnTo>
                      <a:pt x="1696640" y="1693909"/>
                    </a:lnTo>
                    <a:lnTo>
                      <a:pt x="1692193" y="1696766"/>
                    </a:lnTo>
                    <a:lnTo>
                      <a:pt x="1687746" y="1699623"/>
                    </a:lnTo>
                    <a:lnTo>
                      <a:pt x="1682982" y="1701845"/>
                    </a:lnTo>
                    <a:lnTo>
                      <a:pt x="1678218" y="1703750"/>
                    </a:lnTo>
                    <a:lnTo>
                      <a:pt x="1673454" y="1705655"/>
                    </a:lnTo>
                    <a:lnTo>
                      <a:pt x="1668373" y="1707242"/>
                    </a:lnTo>
                    <a:lnTo>
                      <a:pt x="1663609" y="1708829"/>
                    </a:lnTo>
                    <a:lnTo>
                      <a:pt x="1658527" y="1710099"/>
                    </a:lnTo>
                    <a:lnTo>
                      <a:pt x="1653445" y="1711369"/>
                    </a:lnTo>
                    <a:lnTo>
                      <a:pt x="1648364" y="1712004"/>
                    </a:lnTo>
                    <a:lnTo>
                      <a:pt x="1642964" y="1712321"/>
                    </a:lnTo>
                    <a:lnTo>
                      <a:pt x="1637883" y="1712956"/>
                    </a:lnTo>
                    <a:lnTo>
                      <a:pt x="1632801" y="1712956"/>
                    </a:lnTo>
                    <a:lnTo>
                      <a:pt x="1627402" y="1712321"/>
                    </a:lnTo>
                    <a:lnTo>
                      <a:pt x="1622320" y="1712004"/>
                    </a:lnTo>
                    <a:lnTo>
                      <a:pt x="1617238" y="1711369"/>
                    </a:lnTo>
                    <a:lnTo>
                      <a:pt x="1611522" y="1710099"/>
                    </a:lnTo>
                    <a:lnTo>
                      <a:pt x="1606440" y="1708829"/>
                    </a:lnTo>
                    <a:lnTo>
                      <a:pt x="1601358" y="1707242"/>
                    </a:lnTo>
                    <a:lnTo>
                      <a:pt x="1596277" y="1705337"/>
                    </a:lnTo>
                    <a:lnTo>
                      <a:pt x="1591195" y="1703432"/>
                    </a:lnTo>
                    <a:lnTo>
                      <a:pt x="1586113" y="1701210"/>
                    </a:lnTo>
                    <a:lnTo>
                      <a:pt x="1581349" y="1698353"/>
                    </a:lnTo>
                    <a:lnTo>
                      <a:pt x="1375542" y="1579627"/>
                    </a:lnTo>
                    <a:lnTo>
                      <a:pt x="1371096" y="1576770"/>
                    </a:lnTo>
                    <a:lnTo>
                      <a:pt x="1366332" y="1574548"/>
                    </a:lnTo>
                    <a:lnTo>
                      <a:pt x="1361568" y="1572643"/>
                    </a:lnTo>
                    <a:lnTo>
                      <a:pt x="1356803" y="1571056"/>
                    </a:lnTo>
                    <a:lnTo>
                      <a:pt x="1352039" y="1569469"/>
                    </a:lnTo>
                    <a:lnTo>
                      <a:pt x="1347910" y="1568199"/>
                    </a:lnTo>
                    <a:lnTo>
                      <a:pt x="1343464" y="1567564"/>
                    </a:lnTo>
                    <a:lnTo>
                      <a:pt x="1339335" y="1567247"/>
                    </a:lnTo>
                    <a:lnTo>
                      <a:pt x="1335206" y="1566612"/>
                    </a:lnTo>
                    <a:lnTo>
                      <a:pt x="1331078" y="1566612"/>
                    </a:lnTo>
                    <a:lnTo>
                      <a:pt x="1326949" y="1567247"/>
                    </a:lnTo>
                    <a:lnTo>
                      <a:pt x="1323137" y="1567882"/>
                    </a:lnTo>
                    <a:lnTo>
                      <a:pt x="1319644" y="1568517"/>
                    </a:lnTo>
                    <a:lnTo>
                      <a:pt x="1316150" y="1569786"/>
                    </a:lnTo>
                    <a:lnTo>
                      <a:pt x="1312656" y="1571374"/>
                    </a:lnTo>
                    <a:lnTo>
                      <a:pt x="1309480" y="1572961"/>
                    </a:lnTo>
                    <a:lnTo>
                      <a:pt x="1306304" y="1574866"/>
                    </a:lnTo>
                    <a:lnTo>
                      <a:pt x="1303446" y="1577405"/>
                    </a:lnTo>
                    <a:lnTo>
                      <a:pt x="1300270" y="1579627"/>
                    </a:lnTo>
                    <a:lnTo>
                      <a:pt x="1298047" y="1582484"/>
                    </a:lnTo>
                    <a:lnTo>
                      <a:pt x="1295188" y="1585659"/>
                    </a:lnTo>
                    <a:lnTo>
                      <a:pt x="1293283" y="1588516"/>
                    </a:lnTo>
                    <a:lnTo>
                      <a:pt x="1291059" y="1592325"/>
                    </a:lnTo>
                    <a:lnTo>
                      <a:pt x="1289471" y="1595817"/>
                    </a:lnTo>
                    <a:lnTo>
                      <a:pt x="1287566" y="1599944"/>
                    </a:lnTo>
                    <a:lnTo>
                      <a:pt x="1285978" y="1604071"/>
                    </a:lnTo>
                    <a:lnTo>
                      <a:pt x="1284707" y="1608198"/>
                    </a:lnTo>
                    <a:lnTo>
                      <a:pt x="1284072" y="1612959"/>
                    </a:lnTo>
                    <a:lnTo>
                      <a:pt x="1282802" y="1618039"/>
                    </a:lnTo>
                    <a:lnTo>
                      <a:pt x="1282484" y="1622800"/>
                    </a:lnTo>
                    <a:lnTo>
                      <a:pt x="1281849" y="1628197"/>
                    </a:lnTo>
                    <a:lnTo>
                      <a:pt x="1281849" y="1633594"/>
                    </a:lnTo>
                    <a:lnTo>
                      <a:pt x="1281849" y="1871046"/>
                    </a:lnTo>
                    <a:lnTo>
                      <a:pt x="1281531" y="1877077"/>
                    </a:lnTo>
                    <a:lnTo>
                      <a:pt x="1281214" y="1882156"/>
                    </a:lnTo>
                    <a:lnTo>
                      <a:pt x="1280261" y="1887553"/>
                    </a:lnTo>
                    <a:lnTo>
                      <a:pt x="1279626" y="1892950"/>
                    </a:lnTo>
                    <a:lnTo>
                      <a:pt x="1278355" y="1898029"/>
                    </a:lnTo>
                    <a:lnTo>
                      <a:pt x="1276767" y="1903108"/>
                    </a:lnTo>
                    <a:lnTo>
                      <a:pt x="1275179" y="1908187"/>
                    </a:lnTo>
                    <a:lnTo>
                      <a:pt x="1273274" y="1913266"/>
                    </a:lnTo>
                    <a:lnTo>
                      <a:pt x="1271050" y="1918028"/>
                    </a:lnTo>
                    <a:lnTo>
                      <a:pt x="1268510" y="1922790"/>
                    </a:lnTo>
                    <a:lnTo>
                      <a:pt x="1266286" y="1927234"/>
                    </a:lnTo>
                    <a:lnTo>
                      <a:pt x="1263110" y="1931361"/>
                    </a:lnTo>
                    <a:lnTo>
                      <a:pt x="1260570" y="1935805"/>
                    </a:lnTo>
                    <a:lnTo>
                      <a:pt x="1256758" y="1939932"/>
                    </a:lnTo>
                    <a:lnTo>
                      <a:pt x="1253900" y="1944059"/>
                    </a:lnTo>
                    <a:lnTo>
                      <a:pt x="1250088" y="1947551"/>
                    </a:lnTo>
                    <a:lnTo>
                      <a:pt x="1246277" y="1951360"/>
                    </a:lnTo>
                    <a:lnTo>
                      <a:pt x="1242466" y="1954535"/>
                    </a:lnTo>
                    <a:lnTo>
                      <a:pt x="1238337" y="1958027"/>
                    </a:lnTo>
                    <a:lnTo>
                      <a:pt x="1234208" y="1960884"/>
                    </a:lnTo>
                    <a:lnTo>
                      <a:pt x="1229444" y="1963423"/>
                    </a:lnTo>
                    <a:lnTo>
                      <a:pt x="1224998" y="1966280"/>
                    </a:lnTo>
                    <a:lnTo>
                      <a:pt x="1220551" y="1968502"/>
                    </a:lnTo>
                    <a:lnTo>
                      <a:pt x="1215787" y="1971042"/>
                    </a:lnTo>
                    <a:lnTo>
                      <a:pt x="1210706" y="1972947"/>
                    </a:lnTo>
                    <a:lnTo>
                      <a:pt x="1205624" y="1974534"/>
                    </a:lnTo>
                    <a:lnTo>
                      <a:pt x="1200542" y="1976121"/>
                    </a:lnTo>
                    <a:lnTo>
                      <a:pt x="1195461" y="1977391"/>
                    </a:lnTo>
                    <a:lnTo>
                      <a:pt x="1190379" y="1978026"/>
                    </a:lnTo>
                    <a:lnTo>
                      <a:pt x="1184662" y="1978978"/>
                    </a:lnTo>
                    <a:lnTo>
                      <a:pt x="1179263" y="1979296"/>
                    </a:lnTo>
                    <a:lnTo>
                      <a:pt x="1173864" y="1979613"/>
                    </a:lnTo>
                    <a:lnTo>
                      <a:pt x="771142" y="1979613"/>
                    </a:lnTo>
                    <a:lnTo>
                      <a:pt x="765743" y="1979296"/>
                    </a:lnTo>
                    <a:lnTo>
                      <a:pt x="760344" y="1978978"/>
                    </a:lnTo>
                    <a:lnTo>
                      <a:pt x="754944" y="1978026"/>
                    </a:lnTo>
                    <a:lnTo>
                      <a:pt x="749545" y="1977391"/>
                    </a:lnTo>
                    <a:lnTo>
                      <a:pt x="744146" y="1976121"/>
                    </a:lnTo>
                    <a:lnTo>
                      <a:pt x="739064" y="1974534"/>
                    </a:lnTo>
                    <a:lnTo>
                      <a:pt x="733982" y="1972947"/>
                    </a:lnTo>
                    <a:lnTo>
                      <a:pt x="729218" y="1971042"/>
                    </a:lnTo>
                    <a:lnTo>
                      <a:pt x="724772" y="1968502"/>
                    </a:lnTo>
                    <a:lnTo>
                      <a:pt x="720008" y="1966280"/>
                    </a:lnTo>
                    <a:lnTo>
                      <a:pt x="715244" y="1963423"/>
                    </a:lnTo>
                    <a:lnTo>
                      <a:pt x="710797" y="1960884"/>
                    </a:lnTo>
                    <a:lnTo>
                      <a:pt x="706668" y="1958027"/>
                    </a:lnTo>
                    <a:lnTo>
                      <a:pt x="702540" y="1954535"/>
                    </a:lnTo>
                    <a:lnTo>
                      <a:pt x="698728" y="1951360"/>
                    </a:lnTo>
                    <a:lnTo>
                      <a:pt x="694917" y="1947551"/>
                    </a:lnTo>
                    <a:lnTo>
                      <a:pt x="691423" y="1944059"/>
                    </a:lnTo>
                    <a:lnTo>
                      <a:pt x="687930" y="1939932"/>
                    </a:lnTo>
                    <a:lnTo>
                      <a:pt x="684754" y="1935805"/>
                    </a:lnTo>
                    <a:lnTo>
                      <a:pt x="681578" y="1931361"/>
                    </a:lnTo>
                    <a:lnTo>
                      <a:pt x="678719" y="1927234"/>
                    </a:lnTo>
                    <a:lnTo>
                      <a:pt x="675861" y="1922790"/>
                    </a:lnTo>
                    <a:lnTo>
                      <a:pt x="673638" y="1918028"/>
                    </a:lnTo>
                    <a:lnTo>
                      <a:pt x="671732" y="1913266"/>
                    </a:lnTo>
                    <a:lnTo>
                      <a:pt x="669826" y="1908187"/>
                    </a:lnTo>
                    <a:lnTo>
                      <a:pt x="667921" y="1903108"/>
                    </a:lnTo>
                    <a:lnTo>
                      <a:pt x="666650" y="1898029"/>
                    </a:lnTo>
                    <a:lnTo>
                      <a:pt x="665380" y="1892950"/>
                    </a:lnTo>
                    <a:lnTo>
                      <a:pt x="664110" y="1887553"/>
                    </a:lnTo>
                    <a:lnTo>
                      <a:pt x="663474" y="1882156"/>
                    </a:lnTo>
                    <a:lnTo>
                      <a:pt x="663157" y="1877077"/>
                    </a:lnTo>
                    <a:lnTo>
                      <a:pt x="663157" y="1871046"/>
                    </a:lnTo>
                    <a:lnTo>
                      <a:pt x="663157" y="1633594"/>
                    </a:lnTo>
                    <a:lnTo>
                      <a:pt x="663157" y="1628197"/>
                    </a:lnTo>
                    <a:lnTo>
                      <a:pt x="662839" y="1623118"/>
                    </a:lnTo>
                    <a:lnTo>
                      <a:pt x="661886" y="1618039"/>
                    </a:lnTo>
                    <a:lnTo>
                      <a:pt x="661251" y="1612959"/>
                    </a:lnTo>
                    <a:lnTo>
                      <a:pt x="659981" y="1608515"/>
                    </a:lnTo>
                    <a:lnTo>
                      <a:pt x="658710" y="1604071"/>
                    </a:lnTo>
                    <a:lnTo>
                      <a:pt x="657122" y="1599944"/>
                    </a:lnTo>
                    <a:lnTo>
                      <a:pt x="655534" y="1596135"/>
                    </a:lnTo>
                    <a:lnTo>
                      <a:pt x="653629" y="1592325"/>
                    </a:lnTo>
                    <a:lnTo>
                      <a:pt x="651723" y="1588516"/>
                    </a:lnTo>
                    <a:lnTo>
                      <a:pt x="649500" y="1585659"/>
                    </a:lnTo>
                    <a:lnTo>
                      <a:pt x="646959" y="1582484"/>
                    </a:lnTo>
                    <a:lnTo>
                      <a:pt x="644418" y="1579627"/>
                    </a:lnTo>
                    <a:lnTo>
                      <a:pt x="641560" y="1577405"/>
                    </a:lnTo>
                    <a:lnTo>
                      <a:pt x="638384" y="1574866"/>
                    </a:lnTo>
                    <a:lnTo>
                      <a:pt x="635525" y="1572961"/>
                    </a:lnTo>
                    <a:lnTo>
                      <a:pt x="632032" y="1571374"/>
                    </a:lnTo>
                    <a:lnTo>
                      <a:pt x="628538" y="1569786"/>
                    </a:lnTo>
                    <a:lnTo>
                      <a:pt x="625044" y="1568517"/>
                    </a:lnTo>
                    <a:lnTo>
                      <a:pt x="621551" y="1567882"/>
                    </a:lnTo>
                    <a:lnTo>
                      <a:pt x="617739" y="1567247"/>
                    </a:lnTo>
                    <a:lnTo>
                      <a:pt x="613610" y="1566612"/>
                    </a:lnTo>
                    <a:lnTo>
                      <a:pt x="609799" y="1566612"/>
                    </a:lnTo>
                    <a:lnTo>
                      <a:pt x="605353" y="1567247"/>
                    </a:lnTo>
                    <a:lnTo>
                      <a:pt x="601224" y="1567564"/>
                    </a:lnTo>
                    <a:lnTo>
                      <a:pt x="596778" y="1568199"/>
                    </a:lnTo>
                    <a:lnTo>
                      <a:pt x="592649" y="1569469"/>
                    </a:lnTo>
                    <a:lnTo>
                      <a:pt x="587885" y="1571056"/>
                    </a:lnTo>
                    <a:lnTo>
                      <a:pt x="583438" y="1572643"/>
                    </a:lnTo>
                    <a:lnTo>
                      <a:pt x="578674" y="1574548"/>
                    </a:lnTo>
                    <a:lnTo>
                      <a:pt x="574228" y="1576770"/>
                    </a:lnTo>
                    <a:lnTo>
                      <a:pt x="569146" y="1579627"/>
                    </a:lnTo>
                    <a:lnTo>
                      <a:pt x="363339" y="1698353"/>
                    </a:lnTo>
                    <a:lnTo>
                      <a:pt x="358575" y="1701210"/>
                    </a:lnTo>
                    <a:lnTo>
                      <a:pt x="353493" y="1703432"/>
                    </a:lnTo>
                    <a:lnTo>
                      <a:pt x="348411" y="1705337"/>
                    </a:lnTo>
                    <a:lnTo>
                      <a:pt x="343330" y="1707242"/>
                    </a:lnTo>
                    <a:lnTo>
                      <a:pt x="338248" y="1708829"/>
                    </a:lnTo>
                    <a:lnTo>
                      <a:pt x="333166" y="1710099"/>
                    </a:lnTo>
                    <a:lnTo>
                      <a:pt x="328085" y="1711369"/>
                    </a:lnTo>
                    <a:lnTo>
                      <a:pt x="323003" y="1712004"/>
                    </a:lnTo>
                    <a:lnTo>
                      <a:pt x="317286" y="1712321"/>
                    </a:lnTo>
                    <a:lnTo>
                      <a:pt x="312205" y="1712956"/>
                    </a:lnTo>
                    <a:lnTo>
                      <a:pt x="306805" y="1712956"/>
                    </a:lnTo>
                    <a:lnTo>
                      <a:pt x="301724" y="1712321"/>
                    </a:lnTo>
                    <a:lnTo>
                      <a:pt x="296642" y="1712004"/>
                    </a:lnTo>
                    <a:lnTo>
                      <a:pt x="291560" y="1711369"/>
                    </a:lnTo>
                    <a:lnTo>
                      <a:pt x="286479" y="1710099"/>
                    </a:lnTo>
                    <a:lnTo>
                      <a:pt x="281397" y="1708829"/>
                    </a:lnTo>
                    <a:lnTo>
                      <a:pt x="276315" y="1707242"/>
                    </a:lnTo>
                    <a:lnTo>
                      <a:pt x="271551" y="1705655"/>
                    </a:lnTo>
                    <a:lnTo>
                      <a:pt x="266470" y="1703750"/>
                    </a:lnTo>
                    <a:lnTo>
                      <a:pt x="261706" y="1701845"/>
                    </a:lnTo>
                    <a:lnTo>
                      <a:pt x="256941" y="1699623"/>
                    </a:lnTo>
                    <a:lnTo>
                      <a:pt x="252813" y="1696766"/>
                    </a:lnTo>
                    <a:lnTo>
                      <a:pt x="248049" y="1693909"/>
                    </a:lnTo>
                    <a:lnTo>
                      <a:pt x="243602" y="1691052"/>
                    </a:lnTo>
                    <a:lnTo>
                      <a:pt x="239791" y="1687243"/>
                    </a:lnTo>
                    <a:lnTo>
                      <a:pt x="235980" y="1684385"/>
                    </a:lnTo>
                    <a:lnTo>
                      <a:pt x="231851" y="1680259"/>
                    </a:lnTo>
                    <a:lnTo>
                      <a:pt x="228040" y="1676449"/>
                    </a:lnTo>
                    <a:lnTo>
                      <a:pt x="224863" y="1672640"/>
                    </a:lnTo>
                    <a:lnTo>
                      <a:pt x="221370" y="1668196"/>
                    </a:lnTo>
                    <a:lnTo>
                      <a:pt x="218194" y="1663434"/>
                    </a:lnTo>
                    <a:lnTo>
                      <a:pt x="215335" y="1658672"/>
                    </a:lnTo>
                    <a:lnTo>
                      <a:pt x="14292" y="1310430"/>
                    </a:lnTo>
                    <a:lnTo>
                      <a:pt x="11751" y="1305351"/>
                    </a:lnTo>
                    <a:lnTo>
                      <a:pt x="9211" y="1300589"/>
                    </a:lnTo>
                    <a:lnTo>
                      <a:pt x="6987" y="1295510"/>
                    </a:lnTo>
                    <a:lnTo>
                      <a:pt x="5399" y="1290431"/>
                    </a:lnTo>
                    <a:lnTo>
                      <a:pt x="3811" y="1285352"/>
                    </a:lnTo>
                    <a:lnTo>
                      <a:pt x="2541" y="1280273"/>
                    </a:lnTo>
                    <a:lnTo>
                      <a:pt x="1588" y="1274876"/>
                    </a:lnTo>
                    <a:lnTo>
                      <a:pt x="635" y="1269797"/>
                    </a:lnTo>
                    <a:lnTo>
                      <a:pt x="318" y="1264718"/>
                    </a:lnTo>
                    <a:lnTo>
                      <a:pt x="0" y="1259321"/>
                    </a:lnTo>
                    <a:lnTo>
                      <a:pt x="0" y="1254242"/>
                    </a:lnTo>
                    <a:lnTo>
                      <a:pt x="318" y="1249163"/>
                    </a:lnTo>
                    <a:lnTo>
                      <a:pt x="635" y="1243449"/>
                    </a:lnTo>
                    <a:lnTo>
                      <a:pt x="1588" y="1238369"/>
                    </a:lnTo>
                    <a:lnTo>
                      <a:pt x="2223" y="1233290"/>
                    </a:lnTo>
                    <a:lnTo>
                      <a:pt x="3494" y="1228211"/>
                    </a:lnTo>
                    <a:lnTo>
                      <a:pt x="5082" y="1223449"/>
                    </a:lnTo>
                    <a:lnTo>
                      <a:pt x="6987" y="1218370"/>
                    </a:lnTo>
                    <a:lnTo>
                      <a:pt x="8893" y="1213608"/>
                    </a:lnTo>
                    <a:lnTo>
                      <a:pt x="10799" y="1209164"/>
                    </a:lnTo>
                    <a:lnTo>
                      <a:pt x="13339" y="1204402"/>
                    </a:lnTo>
                    <a:lnTo>
                      <a:pt x="15880" y="1199641"/>
                    </a:lnTo>
                    <a:lnTo>
                      <a:pt x="18739" y="1195196"/>
                    </a:lnTo>
                    <a:lnTo>
                      <a:pt x="21915" y="1191069"/>
                    </a:lnTo>
                    <a:lnTo>
                      <a:pt x="25091" y="1186625"/>
                    </a:lnTo>
                    <a:lnTo>
                      <a:pt x="28584" y="1182816"/>
                    </a:lnTo>
                    <a:lnTo>
                      <a:pt x="32396" y="1179006"/>
                    </a:lnTo>
                    <a:lnTo>
                      <a:pt x="36207" y="1175514"/>
                    </a:lnTo>
                    <a:lnTo>
                      <a:pt x="40336" y="1171705"/>
                    </a:lnTo>
                    <a:lnTo>
                      <a:pt x="44465" y="1168848"/>
                    </a:lnTo>
                    <a:lnTo>
                      <a:pt x="49229" y="1165674"/>
                    </a:lnTo>
                    <a:lnTo>
                      <a:pt x="53993" y="1162499"/>
                    </a:lnTo>
                    <a:lnTo>
                      <a:pt x="259800" y="1043773"/>
                    </a:lnTo>
                    <a:lnTo>
                      <a:pt x="264564" y="1040916"/>
                    </a:lnTo>
                    <a:lnTo>
                      <a:pt x="268693" y="1038376"/>
                    </a:lnTo>
                    <a:lnTo>
                      <a:pt x="272822" y="1035202"/>
                    </a:lnTo>
                    <a:lnTo>
                      <a:pt x="276633" y="1032027"/>
                    </a:lnTo>
                    <a:lnTo>
                      <a:pt x="280127" y="1028853"/>
                    </a:lnTo>
                    <a:lnTo>
                      <a:pt x="283303" y="1025361"/>
                    </a:lnTo>
                    <a:lnTo>
                      <a:pt x="286161" y="1022187"/>
                    </a:lnTo>
                    <a:lnTo>
                      <a:pt x="288702" y="1018695"/>
                    </a:lnTo>
                    <a:lnTo>
                      <a:pt x="291243" y="1015203"/>
                    </a:lnTo>
                    <a:lnTo>
                      <a:pt x="293148" y="1011711"/>
                    </a:lnTo>
                    <a:lnTo>
                      <a:pt x="294736" y="1008219"/>
                    </a:lnTo>
                    <a:lnTo>
                      <a:pt x="295689" y="1004409"/>
                    </a:lnTo>
                    <a:lnTo>
                      <a:pt x="296960" y="1000600"/>
                    </a:lnTo>
                    <a:lnTo>
                      <a:pt x="297912" y="997108"/>
                    </a:lnTo>
                    <a:lnTo>
                      <a:pt x="298230" y="993616"/>
                    </a:lnTo>
                    <a:lnTo>
                      <a:pt x="298230" y="989807"/>
                    </a:lnTo>
                    <a:lnTo>
                      <a:pt x="298230" y="985997"/>
                    </a:lnTo>
                    <a:lnTo>
                      <a:pt x="297912" y="982188"/>
                    </a:lnTo>
                    <a:lnTo>
                      <a:pt x="296960" y="978696"/>
                    </a:lnTo>
                    <a:lnTo>
                      <a:pt x="295689" y="975204"/>
                    </a:lnTo>
                    <a:lnTo>
                      <a:pt x="294736" y="971395"/>
                    </a:lnTo>
                    <a:lnTo>
                      <a:pt x="293148" y="967585"/>
                    </a:lnTo>
                    <a:lnTo>
                      <a:pt x="291243" y="964093"/>
                    </a:lnTo>
                    <a:lnTo>
                      <a:pt x="288702" y="960601"/>
                    </a:lnTo>
                    <a:lnTo>
                      <a:pt x="286161" y="957427"/>
                    </a:lnTo>
                    <a:lnTo>
                      <a:pt x="283303" y="953935"/>
                    </a:lnTo>
                    <a:lnTo>
                      <a:pt x="280127" y="950760"/>
                    </a:lnTo>
                    <a:lnTo>
                      <a:pt x="276633" y="947269"/>
                    </a:lnTo>
                    <a:lnTo>
                      <a:pt x="272822" y="944094"/>
                    </a:lnTo>
                    <a:lnTo>
                      <a:pt x="268693" y="941554"/>
                    </a:lnTo>
                    <a:lnTo>
                      <a:pt x="264564" y="938380"/>
                    </a:lnTo>
                    <a:lnTo>
                      <a:pt x="259800" y="935523"/>
                    </a:lnTo>
                    <a:lnTo>
                      <a:pt x="53993" y="816797"/>
                    </a:lnTo>
                    <a:lnTo>
                      <a:pt x="49229" y="813940"/>
                    </a:lnTo>
                    <a:lnTo>
                      <a:pt x="44465" y="811083"/>
                    </a:lnTo>
                    <a:lnTo>
                      <a:pt x="40336" y="807591"/>
                    </a:lnTo>
                    <a:lnTo>
                      <a:pt x="36207" y="804099"/>
                    </a:lnTo>
                    <a:lnTo>
                      <a:pt x="32396" y="800607"/>
                    </a:lnTo>
                    <a:lnTo>
                      <a:pt x="28584" y="796480"/>
                    </a:lnTo>
                    <a:lnTo>
                      <a:pt x="25091" y="792671"/>
                    </a:lnTo>
                    <a:lnTo>
                      <a:pt x="21915" y="788226"/>
                    </a:lnTo>
                    <a:lnTo>
                      <a:pt x="18739" y="784100"/>
                    </a:lnTo>
                    <a:lnTo>
                      <a:pt x="15880" y="779655"/>
                    </a:lnTo>
                    <a:lnTo>
                      <a:pt x="13339" y="775529"/>
                    </a:lnTo>
                    <a:lnTo>
                      <a:pt x="10799" y="770767"/>
                    </a:lnTo>
                    <a:lnTo>
                      <a:pt x="8893" y="766005"/>
                    </a:lnTo>
                    <a:lnTo>
                      <a:pt x="6987" y="760926"/>
                    </a:lnTo>
                    <a:lnTo>
                      <a:pt x="5082" y="756164"/>
                    </a:lnTo>
                    <a:lnTo>
                      <a:pt x="3494" y="751085"/>
                    </a:lnTo>
                    <a:lnTo>
                      <a:pt x="2223" y="746006"/>
                    </a:lnTo>
                    <a:lnTo>
                      <a:pt x="1588" y="740927"/>
                    </a:lnTo>
                    <a:lnTo>
                      <a:pt x="635" y="735847"/>
                    </a:lnTo>
                    <a:lnTo>
                      <a:pt x="318" y="730768"/>
                    </a:lnTo>
                    <a:lnTo>
                      <a:pt x="0" y="725372"/>
                    </a:lnTo>
                    <a:lnTo>
                      <a:pt x="0" y="720292"/>
                    </a:lnTo>
                    <a:lnTo>
                      <a:pt x="318" y="715213"/>
                    </a:lnTo>
                    <a:lnTo>
                      <a:pt x="635" y="709499"/>
                    </a:lnTo>
                    <a:lnTo>
                      <a:pt x="1588" y="704420"/>
                    </a:lnTo>
                    <a:lnTo>
                      <a:pt x="2541" y="699341"/>
                    </a:lnTo>
                    <a:lnTo>
                      <a:pt x="3811" y="693944"/>
                    </a:lnTo>
                    <a:lnTo>
                      <a:pt x="5399" y="688865"/>
                    </a:lnTo>
                    <a:lnTo>
                      <a:pt x="6987" y="683786"/>
                    </a:lnTo>
                    <a:lnTo>
                      <a:pt x="9211" y="678707"/>
                    </a:lnTo>
                    <a:lnTo>
                      <a:pt x="11751" y="673945"/>
                    </a:lnTo>
                    <a:lnTo>
                      <a:pt x="14292" y="668866"/>
                    </a:lnTo>
                    <a:lnTo>
                      <a:pt x="215335" y="320624"/>
                    </a:lnTo>
                    <a:lnTo>
                      <a:pt x="218194" y="315862"/>
                    </a:lnTo>
                    <a:lnTo>
                      <a:pt x="221370" y="311418"/>
                    </a:lnTo>
                    <a:lnTo>
                      <a:pt x="224863" y="307291"/>
                    </a:lnTo>
                    <a:lnTo>
                      <a:pt x="228040" y="302847"/>
                    </a:lnTo>
                    <a:lnTo>
                      <a:pt x="231851" y="299037"/>
                    </a:lnTo>
                    <a:lnTo>
                      <a:pt x="235980" y="295545"/>
                    </a:lnTo>
                    <a:lnTo>
                      <a:pt x="239791" y="292053"/>
                    </a:lnTo>
                    <a:lnTo>
                      <a:pt x="243602" y="288562"/>
                    </a:lnTo>
                    <a:lnTo>
                      <a:pt x="248049" y="285704"/>
                    </a:lnTo>
                    <a:lnTo>
                      <a:pt x="252813" y="282530"/>
                    </a:lnTo>
                    <a:lnTo>
                      <a:pt x="256941" y="280308"/>
                    </a:lnTo>
                    <a:lnTo>
                      <a:pt x="261706" y="277768"/>
                    </a:lnTo>
                    <a:lnTo>
                      <a:pt x="266470" y="275546"/>
                    </a:lnTo>
                    <a:lnTo>
                      <a:pt x="271551" y="273641"/>
                    </a:lnTo>
                    <a:lnTo>
                      <a:pt x="276315" y="272054"/>
                    </a:lnTo>
                    <a:lnTo>
                      <a:pt x="281397" y="270467"/>
                    </a:lnTo>
                    <a:lnTo>
                      <a:pt x="286479" y="269197"/>
                    </a:lnTo>
                    <a:lnTo>
                      <a:pt x="291560" y="268562"/>
                    </a:lnTo>
                    <a:lnTo>
                      <a:pt x="296642" y="267610"/>
                    </a:lnTo>
                    <a:lnTo>
                      <a:pt x="301724" y="266975"/>
                    </a:lnTo>
                    <a:lnTo>
                      <a:pt x="306805" y="266975"/>
                    </a:lnTo>
                    <a:lnTo>
                      <a:pt x="312205" y="266975"/>
                    </a:lnTo>
                    <a:lnTo>
                      <a:pt x="317286" y="266975"/>
                    </a:lnTo>
                    <a:lnTo>
                      <a:pt x="323003" y="267610"/>
                    </a:lnTo>
                    <a:lnTo>
                      <a:pt x="328085" y="268562"/>
                    </a:lnTo>
                    <a:lnTo>
                      <a:pt x="333166" y="269197"/>
                    </a:lnTo>
                    <a:lnTo>
                      <a:pt x="338248" y="270784"/>
                    </a:lnTo>
                    <a:lnTo>
                      <a:pt x="343330" y="272372"/>
                    </a:lnTo>
                    <a:lnTo>
                      <a:pt x="348411" y="273959"/>
                    </a:lnTo>
                    <a:lnTo>
                      <a:pt x="353493" y="276181"/>
                    </a:lnTo>
                    <a:lnTo>
                      <a:pt x="358575" y="278721"/>
                    </a:lnTo>
                    <a:lnTo>
                      <a:pt x="363339" y="281260"/>
                    </a:lnTo>
                    <a:lnTo>
                      <a:pt x="569146" y="399986"/>
                    </a:lnTo>
                    <a:lnTo>
                      <a:pt x="574228" y="402526"/>
                    </a:lnTo>
                    <a:lnTo>
                      <a:pt x="578674" y="404748"/>
                    </a:lnTo>
                    <a:lnTo>
                      <a:pt x="583438" y="406653"/>
                    </a:lnTo>
                    <a:lnTo>
                      <a:pt x="587885" y="408875"/>
                    </a:lnTo>
                    <a:lnTo>
                      <a:pt x="592649" y="409827"/>
                    </a:lnTo>
                    <a:lnTo>
                      <a:pt x="596778" y="411097"/>
                    </a:lnTo>
                    <a:lnTo>
                      <a:pt x="601224" y="411732"/>
                    </a:lnTo>
                    <a:lnTo>
                      <a:pt x="605353" y="412367"/>
                    </a:lnTo>
                    <a:lnTo>
                      <a:pt x="609799" y="412684"/>
                    </a:lnTo>
                    <a:lnTo>
                      <a:pt x="613610" y="412684"/>
                    </a:lnTo>
                    <a:lnTo>
                      <a:pt x="617739" y="412367"/>
                    </a:lnTo>
                    <a:lnTo>
                      <a:pt x="621551" y="411414"/>
                    </a:lnTo>
                    <a:lnTo>
                      <a:pt x="625044" y="410779"/>
                    </a:lnTo>
                    <a:lnTo>
                      <a:pt x="628538" y="409510"/>
                    </a:lnTo>
                    <a:lnTo>
                      <a:pt x="632032" y="407922"/>
                    </a:lnTo>
                    <a:lnTo>
                      <a:pt x="635525" y="406335"/>
                    </a:lnTo>
                    <a:lnTo>
                      <a:pt x="638384" y="404430"/>
                    </a:lnTo>
                    <a:lnTo>
                      <a:pt x="641560" y="402208"/>
                    </a:lnTo>
                    <a:lnTo>
                      <a:pt x="644418" y="399669"/>
                    </a:lnTo>
                    <a:lnTo>
                      <a:pt x="646959" y="396812"/>
                    </a:lnTo>
                    <a:lnTo>
                      <a:pt x="649500" y="393955"/>
                    </a:lnTo>
                    <a:lnTo>
                      <a:pt x="651723" y="390780"/>
                    </a:lnTo>
                    <a:lnTo>
                      <a:pt x="653629" y="387288"/>
                    </a:lnTo>
                    <a:lnTo>
                      <a:pt x="655534" y="383796"/>
                    </a:lnTo>
                    <a:lnTo>
                      <a:pt x="657122" y="379669"/>
                    </a:lnTo>
                    <a:lnTo>
                      <a:pt x="658710" y="375543"/>
                    </a:lnTo>
                    <a:lnTo>
                      <a:pt x="659981" y="371098"/>
                    </a:lnTo>
                    <a:lnTo>
                      <a:pt x="661251" y="366337"/>
                    </a:lnTo>
                    <a:lnTo>
                      <a:pt x="661886" y="361575"/>
                    </a:lnTo>
                    <a:lnTo>
                      <a:pt x="662839" y="356496"/>
                    </a:lnTo>
                    <a:lnTo>
                      <a:pt x="663157" y="351099"/>
                    </a:lnTo>
                    <a:lnTo>
                      <a:pt x="663157" y="345702"/>
                    </a:lnTo>
                    <a:lnTo>
                      <a:pt x="663157" y="108250"/>
                    </a:lnTo>
                    <a:lnTo>
                      <a:pt x="663157" y="102854"/>
                    </a:lnTo>
                    <a:lnTo>
                      <a:pt x="663474" y="97140"/>
                    </a:lnTo>
                    <a:lnTo>
                      <a:pt x="664110" y="91743"/>
                    </a:lnTo>
                    <a:lnTo>
                      <a:pt x="665380" y="86664"/>
                    </a:lnTo>
                    <a:lnTo>
                      <a:pt x="666650" y="81267"/>
                    </a:lnTo>
                    <a:lnTo>
                      <a:pt x="667921" y="76188"/>
                    </a:lnTo>
                    <a:lnTo>
                      <a:pt x="669826" y="71109"/>
                    </a:lnTo>
                    <a:lnTo>
                      <a:pt x="671732" y="66347"/>
                    </a:lnTo>
                    <a:lnTo>
                      <a:pt x="673638" y="61585"/>
                    </a:lnTo>
                    <a:lnTo>
                      <a:pt x="675861" y="56824"/>
                    </a:lnTo>
                    <a:lnTo>
                      <a:pt x="678719" y="52379"/>
                    </a:lnTo>
                    <a:lnTo>
                      <a:pt x="681578" y="47935"/>
                    </a:lnTo>
                    <a:lnTo>
                      <a:pt x="684754" y="43491"/>
                    </a:lnTo>
                    <a:lnTo>
                      <a:pt x="687930" y="39681"/>
                    </a:lnTo>
                    <a:lnTo>
                      <a:pt x="691423" y="35872"/>
                    </a:lnTo>
                    <a:lnTo>
                      <a:pt x="694917" y="31745"/>
                    </a:lnTo>
                    <a:lnTo>
                      <a:pt x="698728" y="28253"/>
                    </a:lnTo>
                    <a:lnTo>
                      <a:pt x="702540" y="24761"/>
                    </a:lnTo>
                    <a:lnTo>
                      <a:pt x="706668" y="21587"/>
                    </a:lnTo>
                    <a:lnTo>
                      <a:pt x="710797" y="18412"/>
                    </a:lnTo>
                    <a:lnTo>
                      <a:pt x="715244" y="15873"/>
                    </a:lnTo>
                    <a:lnTo>
                      <a:pt x="720008" y="13016"/>
                    </a:lnTo>
                    <a:lnTo>
                      <a:pt x="724772" y="10794"/>
                    </a:lnTo>
                    <a:lnTo>
                      <a:pt x="729218" y="8889"/>
                    </a:lnTo>
                    <a:lnTo>
                      <a:pt x="733982" y="6667"/>
                    </a:lnTo>
                    <a:lnTo>
                      <a:pt x="739064" y="4762"/>
                    </a:lnTo>
                    <a:lnTo>
                      <a:pt x="744146" y="3810"/>
                    </a:lnTo>
                    <a:lnTo>
                      <a:pt x="749545" y="2222"/>
                    </a:lnTo>
                    <a:lnTo>
                      <a:pt x="754944" y="1270"/>
                    </a:lnTo>
                    <a:lnTo>
                      <a:pt x="760344" y="635"/>
                    </a:lnTo>
                    <a:lnTo>
                      <a:pt x="76574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E56E1A-81DE-4CD1-BE39-DB218A71F5AF}"/>
              </a:ext>
            </a:extLst>
          </p:cNvPr>
          <p:cNvGrpSpPr/>
          <p:nvPr/>
        </p:nvGrpSpPr>
        <p:grpSpPr>
          <a:xfrm>
            <a:off x="8942913" y="1919288"/>
            <a:ext cx="1904008" cy="2100053"/>
            <a:chOff x="8942913" y="1919288"/>
            <a:chExt cx="1904008" cy="2100053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8972401" y="4019341"/>
              <a:ext cx="187452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4AA36B7-F5BD-451A-998B-A125E6E1C60A}"/>
                </a:ext>
              </a:extLst>
            </p:cNvPr>
            <p:cNvGrpSpPr/>
            <p:nvPr/>
          </p:nvGrpSpPr>
          <p:grpSpPr>
            <a:xfrm>
              <a:off x="8942913" y="1919288"/>
              <a:ext cx="1769807" cy="1769807"/>
              <a:chOff x="8776009" y="2930652"/>
              <a:chExt cx="1769807" cy="1769807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7BDF9A3D-7963-4FDF-9300-8F8B0DAADC27}"/>
                  </a:ext>
                </a:extLst>
              </p:cNvPr>
              <p:cNvSpPr/>
              <p:nvPr/>
            </p:nvSpPr>
            <p:spPr>
              <a:xfrm>
                <a:off x="8776009" y="2930652"/>
                <a:ext cx="1769807" cy="1769807"/>
              </a:xfrm>
              <a:prstGeom prst="ellipse">
                <a:avLst/>
              </a:prstGeom>
              <a:solidFill>
                <a:srgbClr val="012C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KSO_Shape">
                <a:extLst>
                  <a:ext uri="{FF2B5EF4-FFF2-40B4-BE49-F238E27FC236}">
                    <a16:creationId xmlns:a16="http://schemas.microsoft.com/office/drawing/2014/main" id="{D1BE8827-1656-4EAA-97EA-423582BD3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9755" y="3417487"/>
                <a:ext cx="622314" cy="796137"/>
              </a:xfrm>
              <a:custGeom>
                <a:avLst/>
                <a:gdLst>
                  <a:gd name="T0" fmla="*/ 1139504 w 1546226"/>
                  <a:gd name="T1" fmla="*/ 1893571 h 1979613"/>
                  <a:gd name="T2" fmla="*/ 1117260 w 1546226"/>
                  <a:gd name="T3" fmla="*/ 1969136 h 1979613"/>
                  <a:gd name="T4" fmla="*/ 423882 w 1546226"/>
                  <a:gd name="T5" fmla="*/ 1965643 h 1979613"/>
                  <a:gd name="T6" fmla="*/ 408946 w 1546226"/>
                  <a:gd name="T7" fmla="*/ 1888173 h 1979613"/>
                  <a:gd name="T8" fmla="*/ 965201 w 1546226"/>
                  <a:gd name="T9" fmla="*/ 1608456 h 1979613"/>
                  <a:gd name="T10" fmla="*/ 1020446 w 1546226"/>
                  <a:gd name="T11" fmla="*/ 1663701 h 1979613"/>
                  <a:gd name="T12" fmla="*/ 977266 w 1546226"/>
                  <a:gd name="T13" fmla="*/ 1729106 h 1979613"/>
                  <a:gd name="T14" fmla="*/ 536258 w 1546226"/>
                  <a:gd name="T15" fmla="*/ 1704658 h 1979613"/>
                  <a:gd name="T16" fmla="*/ 543878 w 1546226"/>
                  <a:gd name="T17" fmla="*/ 1626236 h 1979613"/>
                  <a:gd name="T18" fmla="*/ 859473 w 1546226"/>
                  <a:gd name="T19" fmla="*/ 1366838 h 1979613"/>
                  <a:gd name="T20" fmla="*/ 895986 w 1546226"/>
                  <a:gd name="T21" fmla="*/ 1436370 h 1979613"/>
                  <a:gd name="T22" fmla="*/ 835026 w 1546226"/>
                  <a:gd name="T23" fmla="*/ 1485900 h 1979613"/>
                  <a:gd name="T24" fmla="*/ 652463 w 1546226"/>
                  <a:gd name="T25" fmla="*/ 1442403 h 1979613"/>
                  <a:gd name="T26" fmla="*/ 681991 w 1546226"/>
                  <a:gd name="T27" fmla="*/ 1369695 h 1979613"/>
                  <a:gd name="T28" fmla="*/ 1304222 w 1546226"/>
                  <a:gd name="T29" fmla="*/ 1188236 h 1979613"/>
                  <a:gd name="T30" fmla="*/ 1445365 w 1546226"/>
                  <a:gd name="T31" fmla="*/ 1409543 h 1979613"/>
                  <a:gd name="T32" fmla="*/ 1521804 w 1546226"/>
                  <a:gd name="T33" fmla="*/ 1643532 h 1979613"/>
                  <a:gd name="T34" fmla="*/ 1542420 w 1546226"/>
                  <a:gd name="T35" fmla="*/ 1979613 h 1979613"/>
                  <a:gd name="T36" fmla="*/ 1276311 w 1546226"/>
                  <a:gd name="T37" fmla="*/ 1712016 h 1979613"/>
                  <a:gd name="T38" fmla="*/ 1209387 w 1546226"/>
                  <a:gd name="T39" fmla="*/ 1506880 h 1979613"/>
                  <a:gd name="T40" fmla="*/ 1061267 w 1546226"/>
                  <a:gd name="T41" fmla="*/ 1303011 h 1979613"/>
                  <a:gd name="T42" fmla="*/ 1032087 w 1546226"/>
                  <a:gd name="T43" fmla="*/ 1155896 h 1979613"/>
                  <a:gd name="T44" fmla="*/ 847726 w 1546226"/>
                  <a:gd name="T45" fmla="*/ 496570 h 1979613"/>
                  <a:gd name="T46" fmla="*/ 896938 w 1546226"/>
                  <a:gd name="T47" fmla="*/ 557212 h 1979613"/>
                  <a:gd name="T48" fmla="*/ 847726 w 1546226"/>
                  <a:gd name="T49" fmla="*/ 617855 h 1979613"/>
                  <a:gd name="T50" fmla="*/ 656908 w 1546226"/>
                  <a:gd name="T51" fmla="*/ 586740 h 1979613"/>
                  <a:gd name="T52" fmla="*/ 672148 w 1546226"/>
                  <a:gd name="T53" fmla="*/ 509270 h 1979613"/>
                  <a:gd name="T54" fmla="*/ 988378 w 1546226"/>
                  <a:gd name="T55" fmla="*/ 255587 h 1979613"/>
                  <a:gd name="T56" fmla="*/ 1017588 w 1546226"/>
                  <a:gd name="T57" fmla="*/ 328295 h 1979613"/>
                  <a:gd name="T58" fmla="*/ 587375 w 1546226"/>
                  <a:gd name="T59" fmla="*/ 371475 h 1979613"/>
                  <a:gd name="T60" fmla="*/ 527050 w 1546226"/>
                  <a:gd name="T61" fmla="*/ 322262 h 1979613"/>
                  <a:gd name="T62" fmla="*/ 563563 w 1546226"/>
                  <a:gd name="T63" fmla="*/ 252730 h 1979613"/>
                  <a:gd name="T64" fmla="*/ 1543686 w 1546226"/>
                  <a:gd name="T65" fmla="*/ 172057 h 1979613"/>
                  <a:gd name="T66" fmla="*/ 1479895 w 1546226"/>
                  <a:gd name="T67" fmla="*/ 486332 h 1979613"/>
                  <a:gd name="T68" fmla="*/ 1310737 w 1546226"/>
                  <a:gd name="T69" fmla="*/ 784417 h 1979613"/>
                  <a:gd name="T70" fmla="*/ 1144435 w 1546226"/>
                  <a:gd name="T71" fmla="*/ 941872 h 1979613"/>
                  <a:gd name="T72" fmla="*/ 913707 w 1546226"/>
                  <a:gd name="T73" fmla="*/ 1072978 h 1979613"/>
                  <a:gd name="T74" fmla="*/ 591894 w 1546226"/>
                  <a:gd name="T75" fmla="*/ 1216782 h 1979613"/>
                  <a:gd name="T76" fmla="*/ 376083 w 1546226"/>
                  <a:gd name="T77" fmla="*/ 1436140 h 1979613"/>
                  <a:gd name="T78" fmla="*/ 278650 w 1546226"/>
                  <a:gd name="T79" fmla="*/ 1673275 h 1979613"/>
                  <a:gd name="T80" fmla="*/ 256752 w 1546226"/>
                  <a:gd name="T81" fmla="*/ 1943107 h 1979613"/>
                  <a:gd name="T82" fmla="*/ 11425 w 1546226"/>
                  <a:gd name="T83" fmla="*/ 1721210 h 1979613"/>
                  <a:gd name="T84" fmla="*/ 94893 w 1546226"/>
                  <a:gd name="T85" fmla="*/ 1422807 h 1979613"/>
                  <a:gd name="T86" fmla="*/ 266908 w 1546226"/>
                  <a:gd name="T87" fmla="*/ 1159959 h 1979613"/>
                  <a:gd name="T88" fmla="*/ 445904 w 1546226"/>
                  <a:gd name="T89" fmla="*/ 1007266 h 1979613"/>
                  <a:gd name="T90" fmla="*/ 691866 w 1546226"/>
                  <a:gd name="T91" fmla="*/ 883143 h 1979613"/>
                  <a:gd name="T92" fmla="*/ 1012409 w 1546226"/>
                  <a:gd name="T93" fmla="*/ 720292 h 1979613"/>
                  <a:gd name="T94" fmla="*/ 1199340 w 1546226"/>
                  <a:gd name="T95" fmla="*/ 492998 h 1979613"/>
                  <a:gd name="T96" fmla="*/ 1277730 w 1546226"/>
                  <a:gd name="T97" fmla="*/ 259356 h 1979613"/>
                  <a:gd name="T98" fmla="*/ 463603 w 1546226"/>
                  <a:gd name="T99" fmla="*/ 0 h 1979613"/>
                  <a:gd name="T100" fmla="*/ 1141411 w 1546226"/>
                  <a:gd name="T101" fmla="*/ 43609 h 1979613"/>
                  <a:gd name="T102" fmla="*/ 1112176 w 1546226"/>
                  <a:gd name="T103" fmla="*/ 116504 h 1979613"/>
                  <a:gd name="T104" fmla="*/ 419433 w 1546226"/>
                  <a:gd name="T105" fmla="*/ 105681 h 1979613"/>
                  <a:gd name="T106" fmla="*/ 412124 w 1546226"/>
                  <a:gd name="T107" fmla="*/ 27693 h 1979613"/>
                  <a:gd name="T108" fmla="*/ 256779 w 1546226"/>
                  <a:gd name="T109" fmla="*/ 31137 h 1979613"/>
                  <a:gd name="T110" fmla="*/ 279287 w 1546226"/>
                  <a:gd name="T111" fmla="*/ 311049 h 1979613"/>
                  <a:gd name="T112" fmla="*/ 361076 w 1546226"/>
                  <a:gd name="T113" fmla="*/ 519156 h 1979613"/>
                  <a:gd name="T114" fmla="*/ 530043 w 1546226"/>
                  <a:gd name="T115" fmla="*/ 718050 h 1979613"/>
                  <a:gd name="T116" fmla="*/ 466323 w 1546226"/>
                  <a:gd name="T117" fmla="*/ 850539 h 1979613"/>
                  <a:gd name="T118" fmla="*/ 255828 w 1546226"/>
                  <a:gd name="T119" fmla="*/ 808600 h 1979613"/>
                  <a:gd name="T120" fmla="*/ 108418 w 1546226"/>
                  <a:gd name="T121" fmla="*/ 587149 h 1979613"/>
                  <a:gd name="T122" fmla="*/ 28214 w 1546226"/>
                  <a:gd name="T123" fmla="*/ 353306 h 1979613"/>
                  <a:gd name="T124" fmla="*/ 2853 w 1546226"/>
                  <a:gd name="T125" fmla="*/ 15886 h 1979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46226" h="1979613">
                    <a:moveTo>
                      <a:pt x="463603" y="1855788"/>
                    </a:moveTo>
                    <a:lnTo>
                      <a:pt x="1082623" y="1855788"/>
                    </a:lnTo>
                    <a:lnTo>
                      <a:pt x="1088978" y="1856106"/>
                    </a:lnTo>
                    <a:lnTo>
                      <a:pt x="1095016" y="1857058"/>
                    </a:lnTo>
                    <a:lnTo>
                      <a:pt x="1101054" y="1858646"/>
                    </a:lnTo>
                    <a:lnTo>
                      <a:pt x="1106773" y="1860551"/>
                    </a:lnTo>
                    <a:lnTo>
                      <a:pt x="1112176" y="1863091"/>
                    </a:lnTo>
                    <a:lnTo>
                      <a:pt x="1117260" y="1866266"/>
                    </a:lnTo>
                    <a:lnTo>
                      <a:pt x="1122026" y="1869758"/>
                    </a:lnTo>
                    <a:lnTo>
                      <a:pt x="1126157" y="1873886"/>
                    </a:lnTo>
                    <a:lnTo>
                      <a:pt x="1130606" y="1878013"/>
                    </a:lnTo>
                    <a:lnTo>
                      <a:pt x="1134102" y="1883093"/>
                    </a:lnTo>
                    <a:lnTo>
                      <a:pt x="1137279" y="1888173"/>
                    </a:lnTo>
                    <a:lnTo>
                      <a:pt x="1139504" y="1893571"/>
                    </a:lnTo>
                    <a:lnTo>
                      <a:pt x="1141411" y="1899286"/>
                    </a:lnTo>
                    <a:lnTo>
                      <a:pt x="1142999" y="1905318"/>
                    </a:lnTo>
                    <a:lnTo>
                      <a:pt x="1144270" y="1911351"/>
                    </a:lnTo>
                    <a:lnTo>
                      <a:pt x="1144588" y="1917701"/>
                    </a:lnTo>
                    <a:lnTo>
                      <a:pt x="1144270" y="1924051"/>
                    </a:lnTo>
                    <a:lnTo>
                      <a:pt x="1142999" y="1930401"/>
                    </a:lnTo>
                    <a:lnTo>
                      <a:pt x="1141411" y="1936116"/>
                    </a:lnTo>
                    <a:lnTo>
                      <a:pt x="1139504" y="1941513"/>
                    </a:lnTo>
                    <a:lnTo>
                      <a:pt x="1137279" y="1947228"/>
                    </a:lnTo>
                    <a:lnTo>
                      <a:pt x="1134102" y="1952308"/>
                    </a:lnTo>
                    <a:lnTo>
                      <a:pt x="1130606" y="1956753"/>
                    </a:lnTo>
                    <a:lnTo>
                      <a:pt x="1126157" y="1961198"/>
                    </a:lnTo>
                    <a:lnTo>
                      <a:pt x="1122026" y="1965643"/>
                    </a:lnTo>
                    <a:lnTo>
                      <a:pt x="1117260" y="1969136"/>
                    </a:lnTo>
                    <a:lnTo>
                      <a:pt x="1112176" y="1972311"/>
                    </a:lnTo>
                    <a:lnTo>
                      <a:pt x="1106773" y="1974533"/>
                    </a:lnTo>
                    <a:lnTo>
                      <a:pt x="1101054" y="1976756"/>
                    </a:lnTo>
                    <a:lnTo>
                      <a:pt x="1095016" y="1978026"/>
                    </a:lnTo>
                    <a:lnTo>
                      <a:pt x="1088978" y="1979296"/>
                    </a:lnTo>
                    <a:lnTo>
                      <a:pt x="1082623" y="1979613"/>
                    </a:lnTo>
                    <a:lnTo>
                      <a:pt x="463603" y="1979613"/>
                    </a:lnTo>
                    <a:lnTo>
                      <a:pt x="457248" y="1979296"/>
                    </a:lnTo>
                    <a:lnTo>
                      <a:pt x="450892" y="1978026"/>
                    </a:lnTo>
                    <a:lnTo>
                      <a:pt x="445172" y="1976756"/>
                    </a:lnTo>
                    <a:lnTo>
                      <a:pt x="439135" y="1974533"/>
                    </a:lnTo>
                    <a:lnTo>
                      <a:pt x="433733" y="1972311"/>
                    </a:lnTo>
                    <a:lnTo>
                      <a:pt x="428648" y="1969136"/>
                    </a:lnTo>
                    <a:lnTo>
                      <a:pt x="423882" y="1965643"/>
                    </a:lnTo>
                    <a:lnTo>
                      <a:pt x="419433" y="1961198"/>
                    </a:lnTo>
                    <a:lnTo>
                      <a:pt x="415620" y="1956753"/>
                    </a:lnTo>
                    <a:lnTo>
                      <a:pt x="412124" y="1952308"/>
                    </a:lnTo>
                    <a:lnTo>
                      <a:pt x="408946" y="1947228"/>
                    </a:lnTo>
                    <a:lnTo>
                      <a:pt x="406087" y="1941513"/>
                    </a:lnTo>
                    <a:lnTo>
                      <a:pt x="404180" y="1936116"/>
                    </a:lnTo>
                    <a:lnTo>
                      <a:pt x="402591" y="1930401"/>
                    </a:lnTo>
                    <a:lnTo>
                      <a:pt x="401956" y="1924051"/>
                    </a:lnTo>
                    <a:lnTo>
                      <a:pt x="401638" y="1917701"/>
                    </a:lnTo>
                    <a:lnTo>
                      <a:pt x="401956" y="1911351"/>
                    </a:lnTo>
                    <a:lnTo>
                      <a:pt x="402591" y="1905318"/>
                    </a:lnTo>
                    <a:lnTo>
                      <a:pt x="404180" y="1899286"/>
                    </a:lnTo>
                    <a:lnTo>
                      <a:pt x="406087" y="1893571"/>
                    </a:lnTo>
                    <a:lnTo>
                      <a:pt x="408946" y="1888173"/>
                    </a:lnTo>
                    <a:lnTo>
                      <a:pt x="412124" y="1883093"/>
                    </a:lnTo>
                    <a:lnTo>
                      <a:pt x="415620" y="1878013"/>
                    </a:lnTo>
                    <a:lnTo>
                      <a:pt x="419433" y="1873886"/>
                    </a:lnTo>
                    <a:lnTo>
                      <a:pt x="423882" y="1869758"/>
                    </a:lnTo>
                    <a:lnTo>
                      <a:pt x="428648" y="1866266"/>
                    </a:lnTo>
                    <a:lnTo>
                      <a:pt x="433733" y="1863091"/>
                    </a:lnTo>
                    <a:lnTo>
                      <a:pt x="439135" y="1860551"/>
                    </a:lnTo>
                    <a:lnTo>
                      <a:pt x="445172" y="1858646"/>
                    </a:lnTo>
                    <a:lnTo>
                      <a:pt x="450892" y="1857058"/>
                    </a:lnTo>
                    <a:lnTo>
                      <a:pt x="457248" y="1856106"/>
                    </a:lnTo>
                    <a:lnTo>
                      <a:pt x="463603" y="1855788"/>
                    </a:lnTo>
                    <a:close/>
                    <a:moveTo>
                      <a:pt x="587375" y="1608138"/>
                    </a:moveTo>
                    <a:lnTo>
                      <a:pt x="958851" y="1608138"/>
                    </a:lnTo>
                    <a:lnTo>
                      <a:pt x="965201" y="1608456"/>
                    </a:lnTo>
                    <a:lnTo>
                      <a:pt x="971551" y="1609408"/>
                    </a:lnTo>
                    <a:lnTo>
                      <a:pt x="977266" y="1610996"/>
                    </a:lnTo>
                    <a:lnTo>
                      <a:pt x="982981" y="1612901"/>
                    </a:lnTo>
                    <a:lnTo>
                      <a:pt x="988378" y="1615758"/>
                    </a:lnTo>
                    <a:lnTo>
                      <a:pt x="993458" y="1618616"/>
                    </a:lnTo>
                    <a:lnTo>
                      <a:pt x="998221" y="1622426"/>
                    </a:lnTo>
                    <a:lnTo>
                      <a:pt x="1002348" y="1626236"/>
                    </a:lnTo>
                    <a:lnTo>
                      <a:pt x="1006793" y="1630998"/>
                    </a:lnTo>
                    <a:lnTo>
                      <a:pt x="1010286" y="1635761"/>
                    </a:lnTo>
                    <a:lnTo>
                      <a:pt x="1013461" y="1640841"/>
                    </a:lnTo>
                    <a:lnTo>
                      <a:pt x="1015683" y="1646238"/>
                    </a:lnTo>
                    <a:lnTo>
                      <a:pt x="1017588" y="1651636"/>
                    </a:lnTo>
                    <a:lnTo>
                      <a:pt x="1019176" y="1657668"/>
                    </a:lnTo>
                    <a:lnTo>
                      <a:pt x="1020446" y="1663701"/>
                    </a:lnTo>
                    <a:lnTo>
                      <a:pt x="1020763" y="1670051"/>
                    </a:lnTo>
                    <a:lnTo>
                      <a:pt x="1020446" y="1676401"/>
                    </a:lnTo>
                    <a:lnTo>
                      <a:pt x="1019176" y="1682751"/>
                    </a:lnTo>
                    <a:lnTo>
                      <a:pt x="1017588" y="1688466"/>
                    </a:lnTo>
                    <a:lnTo>
                      <a:pt x="1015683" y="1694498"/>
                    </a:lnTo>
                    <a:lnTo>
                      <a:pt x="1013461" y="1699578"/>
                    </a:lnTo>
                    <a:lnTo>
                      <a:pt x="1010286" y="1704658"/>
                    </a:lnTo>
                    <a:lnTo>
                      <a:pt x="1006793" y="1709738"/>
                    </a:lnTo>
                    <a:lnTo>
                      <a:pt x="1002348" y="1713866"/>
                    </a:lnTo>
                    <a:lnTo>
                      <a:pt x="998221" y="1717993"/>
                    </a:lnTo>
                    <a:lnTo>
                      <a:pt x="993458" y="1721486"/>
                    </a:lnTo>
                    <a:lnTo>
                      <a:pt x="988378" y="1724661"/>
                    </a:lnTo>
                    <a:lnTo>
                      <a:pt x="982981" y="1727201"/>
                    </a:lnTo>
                    <a:lnTo>
                      <a:pt x="977266" y="1729106"/>
                    </a:lnTo>
                    <a:lnTo>
                      <a:pt x="971551" y="1730693"/>
                    </a:lnTo>
                    <a:lnTo>
                      <a:pt x="965201" y="1731646"/>
                    </a:lnTo>
                    <a:lnTo>
                      <a:pt x="958851" y="1731963"/>
                    </a:lnTo>
                    <a:lnTo>
                      <a:pt x="587375" y="1731963"/>
                    </a:lnTo>
                    <a:lnTo>
                      <a:pt x="581343" y="1731646"/>
                    </a:lnTo>
                    <a:lnTo>
                      <a:pt x="575310" y="1730693"/>
                    </a:lnTo>
                    <a:lnTo>
                      <a:pt x="568960" y="1729106"/>
                    </a:lnTo>
                    <a:lnTo>
                      <a:pt x="563563" y="1727201"/>
                    </a:lnTo>
                    <a:lnTo>
                      <a:pt x="558165" y="1724661"/>
                    </a:lnTo>
                    <a:lnTo>
                      <a:pt x="553085" y="1721486"/>
                    </a:lnTo>
                    <a:lnTo>
                      <a:pt x="548323" y="1717993"/>
                    </a:lnTo>
                    <a:lnTo>
                      <a:pt x="543878" y="1713866"/>
                    </a:lnTo>
                    <a:lnTo>
                      <a:pt x="539750" y="1709738"/>
                    </a:lnTo>
                    <a:lnTo>
                      <a:pt x="536258" y="1704658"/>
                    </a:lnTo>
                    <a:lnTo>
                      <a:pt x="533083" y="1699578"/>
                    </a:lnTo>
                    <a:lnTo>
                      <a:pt x="530543" y="1694498"/>
                    </a:lnTo>
                    <a:lnTo>
                      <a:pt x="528320" y="1688466"/>
                    </a:lnTo>
                    <a:lnTo>
                      <a:pt x="527050" y="1682751"/>
                    </a:lnTo>
                    <a:lnTo>
                      <a:pt x="526098" y="1676401"/>
                    </a:lnTo>
                    <a:lnTo>
                      <a:pt x="525463" y="1670051"/>
                    </a:lnTo>
                    <a:lnTo>
                      <a:pt x="526098" y="1663701"/>
                    </a:lnTo>
                    <a:lnTo>
                      <a:pt x="527050" y="1657668"/>
                    </a:lnTo>
                    <a:lnTo>
                      <a:pt x="528320" y="1651636"/>
                    </a:lnTo>
                    <a:lnTo>
                      <a:pt x="530543" y="1646238"/>
                    </a:lnTo>
                    <a:lnTo>
                      <a:pt x="533083" y="1640841"/>
                    </a:lnTo>
                    <a:lnTo>
                      <a:pt x="536258" y="1635761"/>
                    </a:lnTo>
                    <a:lnTo>
                      <a:pt x="539750" y="1630998"/>
                    </a:lnTo>
                    <a:lnTo>
                      <a:pt x="543878" y="1626236"/>
                    </a:lnTo>
                    <a:lnTo>
                      <a:pt x="548323" y="1622426"/>
                    </a:lnTo>
                    <a:lnTo>
                      <a:pt x="553085" y="1618616"/>
                    </a:lnTo>
                    <a:lnTo>
                      <a:pt x="558165" y="1615758"/>
                    </a:lnTo>
                    <a:lnTo>
                      <a:pt x="563563" y="1612901"/>
                    </a:lnTo>
                    <a:lnTo>
                      <a:pt x="568960" y="1610996"/>
                    </a:lnTo>
                    <a:lnTo>
                      <a:pt x="575310" y="1609408"/>
                    </a:lnTo>
                    <a:lnTo>
                      <a:pt x="581343" y="1608456"/>
                    </a:lnTo>
                    <a:lnTo>
                      <a:pt x="587375" y="1608138"/>
                    </a:lnTo>
                    <a:close/>
                    <a:moveTo>
                      <a:pt x="711201" y="1362075"/>
                    </a:moveTo>
                    <a:lnTo>
                      <a:pt x="835026" y="1362075"/>
                    </a:lnTo>
                    <a:lnTo>
                      <a:pt x="841376" y="1362710"/>
                    </a:lnTo>
                    <a:lnTo>
                      <a:pt x="847726" y="1363345"/>
                    </a:lnTo>
                    <a:lnTo>
                      <a:pt x="853441" y="1364933"/>
                    </a:lnTo>
                    <a:lnTo>
                      <a:pt x="859473" y="1366838"/>
                    </a:lnTo>
                    <a:lnTo>
                      <a:pt x="864553" y="1369695"/>
                    </a:lnTo>
                    <a:lnTo>
                      <a:pt x="869633" y="1372870"/>
                    </a:lnTo>
                    <a:lnTo>
                      <a:pt x="874713" y="1376363"/>
                    </a:lnTo>
                    <a:lnTo>
                      <a:pt x="879158" y="1380173"/>
                    </a:lnTo>
                    <a:lnTo>
                      <a:pt x="882968" y="1384618"/>
                    </a:lnTo>
                    <a:lnTo>
                      <a:pt x="886461" y="1389380"/>
                    </a:lnTo>
                    <a:lnTo>
                      <a:pt x="889636" y="1394460"/>
                    </a:lnTo>
                    <a:lnTo>
                      <a:pt x="892493" y="1399858"/>
                    </a:lnTo>
                    <a:lnTo>
                      <a:pt x="894398" y="1405573"/>
                    </a:lnTo>
                    <a:lnTo>
                      <a:pt x="895986" y="1411605"/>
                    </a:lnTo>
                    <a:lnTo>
                      <a:pt x="896621" y="1417320"/>
                    </a:lnTo>
                    <a:lnTo>
                      <a:pt x="896938" y="1423670"/>
                    </a:lnTo>
                    <a:lnTo>
                      <a:pt x="896621" y="1430338"/>
                    </a:lnTo>
                    <a:lnTo>
                      <a:pt x="895986" y="1436370"/>
                    </a:lnTo>
                    <a:lnTo>
                      <a:pt x="894398" y="1442403"/>
                    </a:lnTo>
                    <a:lnTo>
                      <a:pt x="892493" y="1448118"/>
                    </a:lnTo>
                    <a:lnTo>
                      <a:pt x="889636" y="1453515"/>
                    </a:lnTo>
                    <a:lnTo>
                      <a:pt x="886461" y="1458595"/>
                    </a:lnTo>
                    <a:lnTo>
                      <a:pt x="882968" y="1463358"/>
                    </a:lnTo>
                    <a:lnTo>
                      <a:pt x="879158" y="1467485"/>
                    </a:lnTo>
                    <a:lnTo>
                      <a:pt x="874713" y="1471930"/>
                    </a:lnTo>
                    <a:lnTo>
                      <a:pt x="869633" y="1475423"/>
                    </a:lnTo>
                    <a:lnTo>
                      <a:pt x="864553" y="1478598"/>
                    </a:lnTo>
                    <a:lnTo>
                      <a:pt x="859473" y="1480820"/>
                    </a:lnTo>
                    <a:lnTo>
                      <a:pt x="853441" y="1483360"/>
                    </a:lnTo>
                    <a:lnTo>
                      <a:pt x="847726" y="1484313"/>
                    </a:lnTo>
                    <a:lnTo>
                      <a:pt x="841376" y="1485583"/>
                    </a:lnTo>
                    <a:lnTo>
                      <a:pt x="835026" y="1485900"/>
                    </a:lnTo>
                    <a:lnTo>
                      <a:pt x="711201" y="1485900"/>
                    </a:lnTo>
                    <a:lnTo>
                      <a:pt x="705168" y="1485583"/>
                    </a:lnTo>
                    <a:lnTo>
                      <a:pt x="698818" y="1484313"/>
                    </a:lnTo>
                    <a:lnTo>
                      <a:pt x="692786" y="1483360"/>
                    </a:lnTo>
                    <a:lnTo>
                      <a:pt x="687388" y="1480820"/>
                    </a:lnTo>
                    <a:lnTo>
                      <a:pt x="681991" y="1478598"/>
                    </a:lnTo>
                    <a:lnTo>
                      <a:pt x="676911" y="1475423"/>
                    </a:lnTo>
                    <a:lnTo>
                      <a:pt x="672148" y="1471930"/>
                    </a:lnTo>
                    <a:lnTo>
                      <a:pt x="667703" y="1467485"/>
                    </a:lnTo>
                    <a:lnTo>
                      <a:pt x="663576" y="1463358"/>
                    </a:lnTo>
                    <a:lnTo>
                      <a:pt x="660083" y="1458595"/>
                    </a:lnTo>
                    <a:lnTo>
                      <a:pt x="656908" y="1453515"/>
                    </a:lnTo>
                    <a:lnTo>
                      <a:pt x="654368" y="1448118"/>
                    </a:lnTo>
                    <a:lnTo>
                      <a:pt x="652463" y="1442403"/>
                    </a:lnTo>
                    <a:lnTo>
                      <a:pt x="650876" y="1436370"/>
                    </a:lnTo>
                    <a:lnTo>
                      <a:pt x="649923" y="1430338"/>
                    </a:lnTo>
                    <a:lnTo>
                      <a:pt x="649288" y="1423670"/>
                    </a:lnTo>
                    <a:lnTo>
                      <a:pt x="649923" y="1417320"/>
                    </a:lnTo>
                    <a:lnTo>
                      <a:pt x="650876" y="1411605"/>
                    </a:lnTo>
                    <a:lnTo>
                      <a:pt x="652463" y="1405573"/>
                    </a:lnTo>
                    <a:lnTo>
                      <a:pt x="654368" y="1399858"/>
                    </a:lnTo>
                    <a:lnTo>
                      <a:pt x="656908" y="1394460"/>
                    </a:lnTo>
                    <a:lnTo>
                      <a:pt x="660083" y="1389380"/>
                    </a:lnTo>
                    <a:lnTo>
                      <a:pt x="663576" y="1384618"/>
                    </a:lnTo>
                    <a:lnTo>
                      <a:pt x="667703" y="1380173"/>
                    </a:lnTo>
                    <a:lnTo>
                      <a:pt x="672148" y="1376363"/>
                    </a:lnTo>
                    <a:lnTo>
                      <a:pt x="676911" y="1372870"/>
                    </a:lnTo>
                    <a:lnTo>
                      <a:pt x="681991" y="1369695"/>
                    </a:lnTo>
                    <a:lnTo>
                      <a:pt x="687388" y="1366838"/>
                    </a:lnTo>
                    <a:lnTo>
                      <a:pt x="692786" y="1364933"/>
                    </a:lnTo>
                    <a:lnTo>
                      <a:pt x="698818" y="1363345"/>
                    </a:lnTo>
                    <a:lnTo>
                      <a:pt x="705168" y="1362710"/>
                    </a:lnTo>
                    <a:lnTo>
                      <a:pt x="711201" y="1362075"/>
                    </a:lnTo>
                    <a:close/>
                    <a:moveTo>
                      <a:pt x="1181793" y="1068388"/>
                    </a:moveTo>
                    <a:lnTo>
                      <a:pt x="1199238" y="1082973"/>
                    </a:lnTo>
                    <a:lnTo>
                      <a:pt x="1215731" y="1097240"/>
                    </a:lnTo>
                    <a:lnTo>
                      <a:pt x="1231590" y="1112142"/>
                    </a:lnTo>
                    <a:lnTo>
                      <a:pt x="1247448" y="1127044"/>
                    </a:lnTo>
                    <a:lnTo>
                      <a:pt x="1262038" y="1142262"/>
                    </a:lnTo>
                    <a:lnTo>
                      <a:pt x="1276628" y="1157164"/>
                    </a:lnTo>
                    <a:lnTo>
                      <a:pt x="1290267" y="1172700"/>
                    </a:lnTo>
                    <a:lnTo>
                      <a:pt x="1304222" y="1188236"/>
                    </a:lnTo>
                    <a:lnTo>
                      <a:pt x="1316909" y="1203772"/>
                    </a:lnTo>
                    <a:lnTo>
                      <a:pt x="1329596" y="1219308"/>
                    </a:lnTo>
                    <a:lnTo>
                      <a:pt x="1341332" y="1235160"/>
                    </a:lnTo>
                    <a:lnTo>
                      <a:pt x="1353067" y="1250696"/>
                    </a:lnTo>
                    <a:lnTo>
                      <a:pt x="1363851" y="1266866"/>
                    </a:lnTo>
                    <a:lnTo>
                      <a:pt x="1374952" y="1282402"/>
                    </a:lnTo>
                    <a:lnTo>
                      <a:pt x="1385102" y="1298572"/>
                    </a:lnTo>
                    <a:lnTo>
                      <a:pt x="1394934" y="1314425"/>
                    </a:lnTo>
                    <a:lnTo>
                      <a:pt x="1404132" y="1330278"/>
                    </a:lnTo>
                    <a:lnTo>
                      <a:pt x="1413330" y="1346131"/>
                    </a:lnTo>
                    <a:lnTo>
                      <a:pt x="1421894" y="1362301"/>
                    </a:lnTo>
                    <a:lnTo>
                      <a:pt x="1430141" y="1377837"/>
                    </a:lnTo>
                    <a:lnTo>
                      <a:pt x="1438070" y="1394007"/>
                    </a:lnTo>
                    <a:lnTo>
                      <a:pt x="1445365" y="1409543"/>
                    </a:lnTo>
                    <a:lnTo>
                      <a:pt x="1452343" y="1425079"/>
                    </a:lnTo>
                    <a:lnTo>
                      <a:pt x="1459003" y="1440931"/>
                    </a:lnTo>
                    <a:lnTo>
                      <a:pt x="1465664" y="1456467"/>
                    </a:lnTo>
                    <a:lnTo>
                      <a:pt x="1471690" y="1471686"/>
                    </a:lnTo>
                    <a:lnTo>
                      <a:pt x="1477399" y="1486905"/>
                    </a:lnTo>
                    <a:lnTo>
                      <a:pt x="1483109" y="1502124"/>
                    </a:lnTo>
                    <a:lnTo>
                      <a:pt x="1488183" y="1517025"/>
                    </a:lnTo>
                    <a:lnTo>
                      <a:pt x="1492624" y="1531927"/>
                    </a:lnTo>
                    <a:lnTo>
                      <a:pt x="1501822" y="1561413"/>
                    </a:lnTo>
                    <a:lnTo>
                      <a:pt x="1506579" y="1577901"/>
                    </a:lnTo>
                    <a:lnTo>
                      <a:pt x="1510703" y="1594705"/>
                    </a:lnTo>
                    <a:lnTo>
                      <a:pt x="1514509" y="1611192"/>
                    </a:lnTo>
                    <a:lnTo>
                      <a:pt x="1518315" y="1627045"/>
                    </a:lnTo>
                    <a:lnTo>
                      <a:pt x="1521804" y="1643532"/>
                    </a:lnTo>
                    <a:lnTo>
                      <a:pt x="1524976" y="1659067"/>
                    </a:lnTo>
                    <a:lnTo>
                      <a:pt x="1530685" y="1690773"/>
                    </a:lnTo>
                    <a:lnTo>
                      <a:pt x="1535125" y="1721528"/>
                    </a:lnTo>
                    <a:lnTo>
                      <a:pt x="1538931" y="1751014"/>
                    </a:lnTo>
                    <a:lnTo>
                      <a:pt x="1541786" y="1780184"/>
                    </a:lnTo>
                    <a:lnTo>
                      <a:pt x="1543689" y="1807451"/>
                    </a:lnTo>
                    <a:lnTo>
                      <a:pt x="1545275" y="1834084"/>
                    </a:lnTo>
                    <a:lnTo>
                      <a:pt x="1545909" y="1859448"/>
                    </a:lnTo>
                    <a:lnTo>
                      <a:pt x="1546226" y="1883228"/>
                    </a:lnTo>
                    <a:lnTo>
                      <a:pt x="1546226" y="1905739"/>
                    </a:lnTo>
                    <a:lnTo>
                      <a:pt x="1545592" y="1926665"/>
                    </a:lnTo>
                    <a:lnTo>
                      <a:pt x="1544640" y="1946005"/>
                    </a:lnTo>
                    <a:lnTo>
                      <a:pt x="1543689" y="1963443"/>
                    </a:lnTo>
                    <a:lnTo>
                      <a:pt x="1542420" y="1979613"/>
                    </a:lnTo>
                    <a:lnTo>
                      <a:pt x="1286461" y="1979613"/>
                    </a:lnTo>
                    <a:lnTo>
                      <a:pt x="1288681" y="1961224"/>
                    </a:lnTo>
                    <a:lnTo>
                      <a:pt x="1289632" y="1948859"/>
                    </a:lnTo>
                    <a:lnTo>
                      <a:pt x="1290901" y="1934591"/>
                    </a:lnTo>
                    <a:lnTo>
                      <a:pt x="1291535" y="1919055"/>
                    </a:lnTo>
                    <a:lnTo>
                      <a:pt x="1291853" y="1900983"/>
                    </a:lnTo>
                    <a:lnTo>
                      <a:pt x="1292487" y="1881642"/>
                    </a:lnTo>
                    <a:lnTo>
                      <a:pt x="1291853" y="1861033"/>
                    </a:lnTo>
                    <a:lnTo>
                      <a:pt x="1291218" y="1839156"/>
                    </a:lnTo>
                    <a:lnTo>
                      <a:pt x="1289950" y="1815694"/>
                    </a:lnTo>
                    <a:lnTo>
                      <a:pt x="1287729" y="1791281"/>
                    </a:lnTo>
                    <a:lnTo>
                      <a:pt x="1284875" y="1765916"/>
                    </a:lnTo>
                    <a:lnTo>
                      <a:pt x="1281069" y="1739283"/>
                    </a:lnTo>
                    <a:lnTo>
                      <a:pt x="1276311" y="1712016"/>
                    </a:lnTo>
                    <a:lnTo>
                      <a:pt x="1273456" y="1698383"/>
                    </a:lnTo>
                    <a:lnTo>
                      <a:pt x="1270919" y="1684115"/>
                    </a:lnTo>
                    <a:lnTo>
                      <a:pt x="1267430" y="1669847"/>
                    </a:lnTo>
                    <a:lnTo>
                      <a:pt x="1263624" y="1655263"/>
                    </a:lnTo>
                    <a:lnTo>
                      <a:pt x="1259818" y="1640678"/>
                    </a:lnTo>
                    <a:lnTo>
                      <a:pt x="1256012" y="1626410"/>
                    </a:lnTo>
                    <a:lnTo>
                      <a:pt x="1251254" y="1611509"/>
                    </a:lnTo>
                    <a:lnTo>
                      <a:pt x="1246497" y="1596607"/>
                    </a:lnTo>
                    <a:lnTo>
                      <a:pt x="1241105" y="1581705"/>
                    </a:lnTo>
                    <a:lnTo>
                      <a:pt x="1235713" y="1566803"/>
                    </a:lnTo>
                    <a:lnTo>
                      <a:pt x="1229686" y="1551902"/>
                    </a:lnTo>
                    <a:lnTo>
                      <a:pt x="1223343" y="1536683"/>
                    </a:lnTo>
                    <a:lnTo>
                      <a:pt x="1216365" y="1521781"/>
                    </a:lnTo>
                    <a:lnTo>
                      <a:pt x="1209387" y="1506880"/>
                    </a:lnTo>
                    <a:lnTo>
                      <a:pt x="1201775" y="1491661"/>
                    </a:lnTo>
                    <a:lnTo>
                      <a:pt x="1194163" y="1476759"/>
                    </a:lnTo>
                    <a:lnTo>
                      <a:pt x="1185599" y="1461540"/>
                    </a:lnTo>
                    <a:lnTo>
                      <a:pt x="1176718" y="1446638"/>
                    </a:lnTo>
                    <a:lnTo>
                      <a:pt x="1167520" y="1431737"/>
                    </a:lnTo>
                    <a:lnTo>
                      <a:pt x="1157688" y="1416835"/>
                    </a:lnTo>
                    <a:lnTo>
                      <a:pt x="1147538" y="1402567"/>
                    </a:lnTo>
                    <a:lnTo>
                      <a:pt x="1136437" y="1387666"/>
                    </a:lnTo>
                    <a:lnTo>
                      <a:pt x="1125653" y="1373081"/>
                    </a:lnTo>
                    <a:lnTo>
                      <a:pt x="1113918" y="1359130"/>
                    </a:lnTo>
                    <a:lnTo>
                      <a:pt x="1101231" y="1344545"/>
                    </a:lnTo>
                    <a:lnTo>
                      <a:pt x="1088861" y="1330595"/>
                    </a:lnTo>
                    <a:lnTo>
                      <a:pt x="1075540" y="1316961"/>
                    </a:lnTo>
                    <a:lnTo>
                      <a:pt x="1061267" y="1303011"/>
                    </a:lnTo>
                    <a:lnTo>
                      <a:pt x="1046994" y="1289377"/>
                    </a:lnTo>
                    <a:lnTo>
                      <a:pt x="1032087" y="1276061"/>
                    </a:lnTo>
                    <a:lnTo>
                      <a:pt x="1016228" y="1263062"/>
                    </a:lnTo>
                    <a:lnTo>
                      <a:pt x="1000052" y="1250379"/>
                    </a:lnTo>
                    <a:lnTo>
                      <a:pt x="983242" y="1237697"/>
                    </a:lnTo>
                    <a:lnTo>
                      <a:pt x="965798" y="1225332"/>
                    </a:lnTo>
                    <a:lnTo>
                      <a:pt x="947402" y="1213283"/>
                    </a:lnTo>
                    <a:lnTo>
                      <a:pt x="928688" y="1201552"/>
                    </a:lnTo>
                    <a:lnTo>
                      <a:pt x="946767" y="1194260"/>
                    </a:lnTo>
                    <a:lnTo>
                      <a:pt x="964212" y="1186968"/>
                    </a:lnTo>
                    <a:lnTo>
                      <a:pt x="981973" y="1179358"/>
                    </a:lnTo>
                    <a:lnTo>
                      <a:pt x="998784" y="1171749"/>
                    </a:lnTo>
                    <a:lnTo>
                      <a:pt x="1015594" y="1163822"/>
                    </a:lnTo>
                    <a:lnTo>
                      <a:pt x="1032087" y="1155896"/>
                    </a:lnTo>
                    <a:lnTo>
                      <a:pt x="1048580" y="1147652"/>
                    </a:lnTo>
                    <a:lnTo>
                      <a:pt x="1064122" y="1139726"/>
                    </a:lnTo>
                    <a:lnTo>
                      <a:pt x="1079663" y="1130848"/>
                    </a:lnTo>
                    <a:lnTo>
                      <a:pt x="1095522" y="1122288"/>
                    </a:lnTo>
                    <a:lnTo>
                      <a:pt x="1110429" y="1113727"/>
                    </a:lnTo>
                    <a:lnTo>
                      <a:pt x="1125336" y="1105167"/>
                    </a:lnTo>
                    <a:lnTo>
                      <a:pt x="1139609" y="1096289"/>
                    </a:lnTo>
                    <a:lnTo>
                      <a:pt x="1154199" y="1087094"/>
                    </a:lnTo>
                    <a:lnTo>
                      <a:pt x="1168155" y="1077900"/>
                    </a:lnTo>
                    <a:lnTo>
                      <a:pt x="1181793" y="1068388"/>
                    </a:lnTo>
                    <a:close/>
                    <a:moveTo>
                      <a:pt x="711201" y="495300"/>
                    </a:moveTo>
                    <a:lnTo>
                      <a:pt x="835026" y="495300"/>
                    </a:lnTo>
                    <a:lnTo>
                      <a:pt x="841376" y="495617"/>
                    </a:lnTo>
                    <a:lnTo>
                      <a:pt x="847726" y="496570"/>
                    </a:lnTo>
                    <a:lnTo>
                      <a:pt x="853441" y="498157"/>
                    </a:lnTo>
                    <a:lnTo>
                      <a:pt x="859473" y="500062"/>
                    </a:lnTo>
                    <a:lnTo>
                      <a:pt x="864553" y="502602"/>
                    </a:lnTo>
                    <a:lnTo>
                      <a:pt x="869633" y="505777"/>
                    </a:lnTo>
                    <a:lnTo>
                      <a:pt x="874713" y="509270"/>
                    </a:lnTo>
                    <a:lnTo>
                      <a:pt x="879158" y="513397"/>
                    </a:lnTo>
                    <a:lnTo>
                      <a:pt x="882968" y="518160"/>
                    </a:lnTo>
                    <a:lnTo>
                      <a:pt x="886461" y="522605"/>
                    </a:lnTo>
                    <a:lnTo>
                      <a:pt x="889636" y="527685"/>
                    </a:lnTo>
                    <a:lnTo>
                      <a:pt x="892493" y="533400"/>
                    </a:lnTo>
                    <a:lnTo>
                      <a:pt x="894398" y="538797"/>
                    </a:lnTo>
                    <a:lnTo>
                      <a:pt x="895986" y="544512"/>
                    </a:lnTo>
                    <a:lnTo>
                      <a:pt x="896621" y="550862"/>
                    </a:lnTo>
                    <a:lnTo>
                      <a:pt x="896938" y="557212"/>
                    </a:lnTo>
                    <a:lnTo>
                      <a:pt x="896621" y="563562"/>
                    </a:lnTo>
                    <a:lnTo>
                      <a:pt x="895986" y="569595"/>
                    </a:lnTo>
                    <a:lnTo>
                      <a:pt x="894398" y="575627"/>
                    </a:lnTo>
                    <a:lnTo>
                      <a:pt x="892493" y="581342"/>
                    </a:lnTo>
                    <a:lnTo>
                      <a:pt x="889636" y="586740"/>
                    </a:lnTo>
                    <a:lnTo>
                      <a:pt x="886461" y="591820"/>
                    </a:lnTo>
                    <a:lnTo>
                      <a:pt x="882968" y="596265"/>
                    </a:lnTo>
                    <a:lnTo>
                      <a:pt x="879158" y="601027"/>
                    </a:lnTo>
                    <a:lnTo>
                      <a:pt x="874713" y="605155"/>
                    </a:lnTo>
                    <a:lnTo>
                      <a:pt x="869633" y="608647"/>
                    </a:lnTo>
                    <a:lnTo>
                      <a:pt x="864553" y="611822"/>
                    </a:lnTo>
                    <a:lnTo>
                      <a:pt x="859473" y="614045"/>
                    </a:lnTo>
                    <a:lnTo>
                      <a:pt x="853441" y="616267"/>
                    </a:lnTo>
                    <a:lnTo>
                      <a:pt x="847726" y="617855"/>
                    </a:lnTo>
                    <a:lnTo>
                      <a:pt x="841376" y="618807"/>
                    </a:lnTo>
                    <a:lnTo>
                      <a:pt x="835026" y="619125"/>
                    </a:lnTo>
                    <a:lnTo>
                      <a:pt x="711201" y="619125"/>
                    </a:lnTo>
                    <a:lnTo>
                      <a:pt x="705168" y="618807"/>
                    </a:lnTo>
                    <a:lnTo>
                      <a:pt x="698818" y="617855"/>
                    </a:lnTo>
                    <a:lnTo>
                      <a:pt x="692786" y="616267"/>
                    </a:lnTo>
                    <a:lnTo>
                      <a:pt x="687388" y="614045"/>
                    </a:lnTo>
                    <a:lnTo>
                      <a:pt x="681991" y="611822"/>
                    </a:lnTo>
                    <a:lnTo>
                      <a:pt x="676911" y="608647"/>
                    </a:lnTo>
                    <a:lnTo>
                      <a:pt x="672148" y="605155"/>
                    </a:lnTo>
                    <a:lnTo>
                      <a:pt x="667703" y="601027"/>
                    </a:lnTo>
                    <a:lnTo>
                      <a:pt x="663576" y="596265"/>
                    </a:lnTo>
                    <a:lnTo>
                      <a:pt x="660083" y="591820"/>
                    </a:lnTo>
                    <a:lnTo>
                      <a:pt x="656908" y="586740"/>
                    </a:lnTo>
                    <a:lnTo>
                      <a:pt x="654368" y="581342"/>
                    </a:lnTo>
                    <a:lnTo>
                      <a:pt x="652463" y="575627"/>
                    </a:lnTo>
                    <a:lnTo>
                      <a:pt x="650876" y="569595"/>
                    </a:lnTo>
                    <a:lnTo>
                      <a:pt x="649923" y="563562"/>
                    </a:lnTo>
                    <a:lnTo>
                      <a:pt x="649288" y="557212"/>
                    </a:lnTo>
                    <a:lnTo>
                      <a:pt x="649923" y="550862"/>
                    </a:lnTo>
                    <a:lnTo>
                      <a:pt x="650876" y="544512"/>
                    </a:lnTo>
                    <a:lnTo>
                      <a:pt x="652463" y="538797"/>
                    </a:lnTo>
                    <a:lnTo>
                      <a:pt x="654368" y="533400"/>
                    </a:lnTo>
                    <a:lnTo>
                      <a:pt x="656908" y="527685"/>
                    </a:lnTo>
                    <a:lnTo>
                      <a:pt x="660083" y="522605"/>
                    </a:lnTo>
                    <a:lnTo>
                      <a:pt x="663576" y="518160"/>
                    </a:lnTo>
                    <a:lnTo>
                      <a:pt x="667703" y="513397"/>
                    </a:lnTo>
                    <a:lnTo>
                      <a:pt x="672148" y="509270"/>
                    </a:lnTo>
                    <a:lnTo>
                      <a:pt x="676911" y="505777"/>
                    </a:lnTo>
                    <a:lnTo>
                      <a:pt x="681991" y="502602"/>
                    </a:lnTo>
                    <a:lnTo>
                      <a:pt x="687388" y="500062"/>
                    </a:lnTo>
                    <a:lnTo>
                      <a:pt x="692786" y="498157"/>
                    </a:lnTo>
                    <a:lnTo>
                      <a:pt x="698818" y="496570"/>
                    </a:lnTo>
                    <a:lnTo>
                      <a:pt x="705168" y="495617"/>
                    </a:lnTo>
                    <a:lnTo>
                      <a:pt x="711201" y="495300"/>
                    </a:lnTo>
                    <a:close/>
                    <a:moveTo>
                      <a:pt x="587375" y="247650"/>
                    </a:moveTo>
                    <a:lnTo>
                      <a:pt x="958851" y="247650"/>
                    </a:lnTo>
                    <a:lnTo>
                      <a:pt x="965201" y="247967"/>
                    </a:lnTo>
                    <a:lnTo>
                      <a:pt x="971551" y="249237"/>
                    </a:lnTo>
                    <a:lnTo>
                      <a:pt x="977266" y="250507"/>
                    </a:lnTo>
                    <a:lnTo>
                      <a:pt x="982981" y="252730"/>
                    </a:lnTo>
                    <a:lnTo>
                      <a:pt x="988378" y="255587"/>
                    </a:lnTo>
                    <a:lnTo>
                      <a:pt x="993458" y="258127"/>
                    </a:lnTo>
                    <a:lnTo>
                      <a:pt x="998221" y="262255"/>
                    </a:lnTo>
                    <a:lnTo>
                      <a:pt x="1002348" y="266065"/>
                    </a:lnTo>
                    <a:lnTo>
                      <a:pt x="1006793" y="270510"/>
                    </a:lnTo>
                    <a:lnTo>
                      <a:pt x="1010286" y="274955"/>
                    </a:lnTo>
                    <a:lnTo>
                      <a:pt x="1013461" y="280352"/>
                    </a:lnTo>
                    <a:lnTo>
                      <a:pt x="1015683" y="285750"/>
                    </a:lnTo>
                    <a:lnTo>
                      <a:pt x="1017588" y="291465"/>
                    </a:lnTo>
                    <a:lnTo>
                      <a:pt x="1019176" y="297497"/>
                    </a:lnTo>
                    <a:lnTo>
                      <a:pt x="1020446" y="303212"/>
                    </a:lnTo>
                    <a:lnTo>
                      <a:pt x="1020763" y="309880"/>
                    </a:lnTo>
                    <a:lnTo>
                      <a:pt x="1020446" y="316230"/>
                    </a:lnTo>
                    <a:lnTo>
                      <a:pt x="1019176" y="322262"/>
                    </a:lnTo>
                    <a:lnTo>
                      <a:pt x="1017588" y="328295"/>
                    </a:lnTo>
                    <a:lnTo>
                      <a:pt x="1015683" y="334010"/>
                    </a:lnTo>
                    <a:lnTo>
                      <a:pt x="1013461" y="339407"/>
                    </a:lnTo>
                    <a:lnTo>
                      <a:pt x="1010286" y="344487"/>
                    </a:lnTo>
                    <a:lnTo>
                      <a:pt x="1006793" y="349250"/>
                    </a:lnTo>
                    <a:lnTo>
                      <a:pt x="1002348" y="353377"/>
                    </a:lnTo>
                    <a:lnTo>
                      <a:pt x="998221" y="357505"/>
                    </a:lnTo>
                    <a:lnTo>
                      <a:pt x="993458" y="360997"/>
                    </a:lnTo>
                    <a:lnTo>
                      <a:pt x="988378" y="364172"/>
                    </a:lnTo>
                    <a:lnTo>
                      <a:pt x="982981" y="366712"/>
                    </a:lnTo>
                    <a:lnTo>
                      <a:pt x="977266" y="368617"/>
                    </a:lnTo>
                    <a:lnTo>
                      <a:pt x="971551" y="370205"/>
                    </a:lnTo>
                    <a:lnTo>
                      <a:pt x="965201" y="371475"/>
                    </a:lnTo>
                    <a:lnTo>
                      <a:pt x="958851" y="371475"/>
                    </a:lnTo>
                    <a:lnTo>
                      <a:pt x="587375" y="371475"/>
                    </a:lnTo>
                    <a:lnTo>
                      <a:pt x="581343" y="371475"/>
                    </a:lnTo>
                    <a:lnTo>
                      <a:pt x="575310" y="370205"/>
                    </a:lnTo>
                    <a:lnTo>
                      <a:pt x="568960" y="368617"/>
                    </a:lnTo>
                    <a:lnTo>
                      <a:pt x="563563" y="366712"/>
                    </a:lnTo>
                    <a:lnTo>
                      <a:pt x="558165" y="364172"/>
                    </a:lnTo>
                    <a:lnTo>
                      <a:pt x="553085" y="360997"/>
                    </a:lnTo>
                    <a:lnTo>
                      <a:pt x="548323" y="357505"/>
                    </a:lnTo>
                    <a:lnTo>
                      <a:pt x="543878" y="353377"/>
                    </a:lnTo>
                    <a:lnTo>
                      <a:pt x="539750" y="349250"/>
                    </a:lnTo>
                    <a:lnTo>
                      <a:pt x="536258" y="344487"/>
                    </a:lnTo>
                    <a:lnTo>
                      <a:pt x="533083" y="339407"/>
                    </a:lnTo>
                    <a:lnTo>
                      <a:pt x="530543" y="334010"/>
                    </a:lnTo>
                    <a:lnTo>
                      <a:pt x="528320" y="328295"/>
                    </a:lnTo>
                    <a:lnTo>
                      <a:pt x="527050" y="322262"/>
                    </a:lnTo>
                    <a:lnTo>
                      <a:pt x="526098" y="316230"/>
                    </a:lnTo>
                    <a:lnTo>
                      <a:pt x="525463" y="309880"/>
                    </a:lnTo>
                    <a:lnTo>
                      <a:pt x="526098" y="303212"/>
                    </a:lnTo>
                    <a:lnTo>
                      <a:pt x="527050" y="297497"/>
                    </a:lnTo>
                    <a:lnTo>
                      <a:pt x="528320" y="291465"/>
                    </a:lnTo>
                    <a:lnTo>
                      <a:pt x="530543" y="285750"/>
                    </a:lnTo>
                    <a:lnTo>
                      <a:pt x="533083" y="280352"/>
                    </a:lnTo>
                    <a:lnTo>
                      <a:pt x="536258" y="274955"/>
                    </a:lnTo>
                    <a:lnTo>
                      <a:pt x="539750" y="270510"/>
                    </a:lnTo>
                    <a:lnTo>
                      <a:pt x="543878" y="266065"/>
                    </a:lnTo>
                    <a:lnTo>
                      <a:pt x="548323" y="262255"/>
                    </a:lnTo>
                    <a:lnTo>
                      <a:pt x="553085" y="258127"/>
                    </a:lnTo>
                    <a:lnTo>
                      <a:pt x="558165" y="255587"/>
                    </a:lnTo>
                    <a:lnTo>
                      <a:pt x="563563" y="252730"/>
                    </a:lnTo>
                    <a:lnTo>
                      <a:pt x="568960" y="250507"/>
                    </a:lnTo>
                    <a:lnTo>
                      <a:pt x="575310" y="249237"/>
                    </a:lnTo>
                    <a:lnTo>
                      <a:pt x="581343" y="247967"/>
                    </a:lnTo>
                    <a:lnTo>
                      <a:pt x="587375" y="247650"/>
                    </a:lnTo>
                    <a:close/>
                    <a:moveTo>
                      <a:pt x="1286299" y="0"/>
                    </a:moveTo>
                    <a:lnTo>
                      <a:pt x="1542417" y="0"/>
                    </a:lnTo>
                    <a:lnTo>
                      <a:pt x="1543686" y="15872"/>
                    </a:lnTo>
                    <a:lnTo>
                      <a:pt x="1544638" y="33332"/>
                    </a:lnTo>
                    <a:lnTo>
                      <a:pt x="1545590" y="53014"/>
                    </a:lnTo>
                    <a:lnTo>
                      <a:pt x="1546225" y="73648"/>
                    </a:lnTo>
                    <a:lnTo>
                      <a:pt x="1546225" y="96504"/>
                    </a:lnTo>
                    <a:lnTo>
                      <a:pt x="1545908" y="120313"/>
                    </a:lnTo>
                    <a:lnTo>
                      <a:pt x="1545273" y="145709"/>
                    </a:lnTo>
                    <a:lnTo>
                      <a:pt x="1543686" y="172057"/>
                    </a:lnTo>
                    <a:lnTo>
                      <a:pt x="1541782" y="199993"/>
                    </a:lnTo>
                    <a:lnTo>
                      <a:pt x="1538926" y="228881"/>
                    </a:lnTo>
                    <a:lnTo>
                      <a:pt x="1535117" y="258721"/>
                    </a:lnTo>
                    <a:lnTo>
                      <a:pt x="1530674" y="289196"/>
                    </a:lnTo>
                    <a:lnTo>
                      <a:pt x="1524961" y="320941"/>
                    </a:lnTo>
                    <a:lnTo>
                      <a:pt x="1521788" y="336496"/>
                    </a:lnTo>
                    <a:lnTo>
                      <a:pt x="1518297" y="353003"/>
                    </a:lnTo>
                    <a:lnTo>
                      <a:pt x="1514488" y="369193"/>
                    </a:lnTo>
                    <a:lnTo>
                      <a:pt x="1510680" y="385701"/>
                    </a:lnTo>
                    <a:lnTo>
                      <a:pt x="1506554" y="402525"/>
                    </a:lnTo>
                    <a:lnTo>
                      <a:pt x="1501793" y="419033"/>
                    </a:lnTo>
                    <a:lnTo>
                      <a:pt x="1495129" y="441254"/>
                    </a:lnTo>
                    <a:lnTo>
                      <a:pt x="1488147" y="463476"/>
                    </a:lnTo>
                    <a:lnTo>
                      <a:pt x="1479895" y="486332"/>
                    </a:lnTo>
                    <a:lnTo>
                      <a:pt x="1471009" y="509506"/>
                    </a:lnTo>
                    <a:lnTo>
                      <a:pt x="1461805" y="532997"/>
                    </a:lnTo>
                    <a:lnTo>
                      <a:pt x="1451966" y="556806"/>
                    </a:lnTo>
                    <a:lnTo>
                      <a:pt x="1440858" y="580297"/>
                    </a:lnTo>
                    <a:lnTo>
                      <a:pt x="1428798" y="604741"/>
                    </a:lnTo>
                    <a:lnTo>
                      <a:pt x="1416421" y="628549"/>
                    </a:lnTo>
                    <a:lnTo>
                      <a:pt x="1402774" y="652675"/>
                    </a:lnTo>
                    <a:lnTo>
                      <a:pt x="1388175" y="677119"/>
                    </a:lnTo>
                    <a:lnTo>
                      <a:pt x="1372941" y="700928"/>
                    </a:lnTo>
                    <a:lnTo>
                      <a:pt x="1356438" y="725371"/>
                    </a:lnTo>
                    <a:lnTo>
                      <a:pt x="1338665" y="749180"/>
                    </a:lnTo>
                    <a:lnTo>
                      <a:pt x="1329779" y="760925"/>
                    </a:lnTo>
                    <a:lnTo>
                      <a:pt x="1320258" y="772671"/>
                    </a:lnTo>
                    <a:lnTo>
                      <a:pt x="1310737" y="784417"/>
                    </a:lnTo>
                    <a:lnTo>
                      <a:pt x="1300898" y="796480"/>
                    </a:lnTo>
                    <a:lnTo>
                      <a:pt x="1290743" y="807908"/>
                    </a:lnTo>
                    <a:lnTo>
                      <a:pt x="1279952" y="819654"/>
                    </a:lnTo>
                    <a:lnTo>
                      <a:pt x="1269161" y="831399"/>
                    </a:lnTo>
                    <a:lnTo>
                      <a:pt x="1258054" y="842827"/>
                    </a:lnTo>
                    <a:lnTo>
                      <a:pt x="1246628" y="854256"/>
                    </a:lnTo>
                    <a:lnTo>
                      <a:pt x="1234886" y="865366"/>
                    </a:lnTo>
                    <a:lnTo>
                      <a:pt x="1222826" y="876794"/>
                    </a:lnTo>
                    <a:lnTo>
                      <a:pt x="1210765" y="887905"/>
                    </a:lnTo>
                    <a:lnTo>
                      <a:pt x="1198071" y="898698"/>
                    </a:lnTo>
                    <a:lnTo>
                      <a:pt x="1185376" y="909809"/>
                    </a:lnTo>
                    <a:lnTo>
                      <a:pt x="1172046" y="920285"/>
                    </a:lnTo>
                    <a:lnTo>
                      <a:pt x="1158082" y="931396"/>
                    </a:lnTo>
                    <a:lnTo>
                      <a:pt x="1144435" y="941872"/>
                    </a:lnTo>
                    <a:lnTo>
                      <a:pt x="1130154" y="952030"/>
                    </a:lnTo>
                    <a:lnTo>
                      <a:pt x="1115555" y="962188"/>
                    </a:lnTo>
                    <a:lnTo>
                      <a:pt x="1100638" y="972347"/>
                    </a:lnTo>
                    <a:lnTo>
                      <a:pt x="1085404" y="982505"/>
                    </a:lnTo>
                    <a:lnTo>
                      <a:pt x="1070171" y="992346"/>
                    </a:lnTo>
                    <a:lnTo>
                      <a:pt x="1053985" y="1001869"/>
                    </a:lnTo>
                    <a:lnTo>
                      <a:pt x="1037482" y="1011710"/>
                    </a:lnTo>
                    <a:lnTo>
                      <a:pt x="1021296" y="1020916"/>
                    </a:lnTo>
                    <a:lnTo>
                      <a:pt x="1004158" y="1030122"/>
                    </a:lnTo>
                    <a:lnTo>
                      <a:pt x="986703" y="1039011"/>
                    </a:lnTo>
                    <a:lnTo>
                      <a:pt x="968930" y="1047582"/>
                    </a:lnTo>
                    <a:lnTo>
                      <a:pt x="951157" y="1056153"/>
                    </a:lnTo>
                    <a:lnTo>
                      <a:pt x="932750" y="1065042"/>
                    </a:lnTo>
                    <a:lnTo>
                      <a:pt x="913707" y="1072978"/>
                    </a:lnTo>
                    <a:lnTo>
                      <a:pt x="894665" y="1080914"/>
                    </a:lnTo>
                    <a:lnTo>
                      <a:pt x="874671" y="1088850"/>
                    </a:lnTo>
                    <a:lnTo>
                      <a:pt x="854677" y="1096152"/>
                    </a:lnTo>
                    <a:lnTo>
                      <a:pt x="834365" y="1103771"/>
                    </a:lnTo>
                    <a:lnTo>
                      <a:pt x="813419" y="1110754"/>
                    </a:lnTo>
                    <a:lnTo>
                      <a:pt x="785490" y="1120595"/>
                    </a:lnTo>
                    <a:lnTo>
                      <a:pt x="757879" y="1131071"/>
                    </a:lnTo>
                    <a:lnTo>
                      <a:pt x="731855" y="1142182"/>
                    </a:lnTo>
                    <a:lnTo>
                      <a:pt x="706148" y="1153293"/>
                    </a:lnTo>
                    <a:lnTo>
                      <a:pt x="681710" y="1165038"/>
                    </a:lnTo>
                    <a:lnTo>
                      <a:pt x="658225" y="1177736"/>
                    </a:lnTo>
                    <a:lnTo>
                      <a:pt x="635056" y="1190117"/>
                    </a:lnTo>
                    <a:lnTo>
                      <a:pt x="613158" y="1203450"/>
                    </a:lnTo>
                    <a:lnTo>
                      <a:pt x="591894" y="1216782"/>
                    </a:lnTo>
                    <a:lnTo>
                      <a:pt x="571900" y="1231068"/>
                    </a:lnTo>
                    <a:lnTo>
                      <a:pt x="552223" y="1245035"/>
                    </a:lnTo>
                    <a:lnTo>
                      <a:pt x="533498" y="1259638"/>
                    </a:lnTo>
                    <a:lnTo>
                      <a:pt x="516043" y="1274558"/>
                    </a:lnTo>
                    <a:lnTo>
                      <a:pt x="498588" y="1289796"/>
                    </a:lnTo>
                    <a:lnTo>
                      <a:pt x="482084" y="1305033"/>
                    </a:lnTo>
                    <a:lnTo>
                      <a:pt x="466533" y="1321223"/>
                    </a:lnTo>
                    <a:lnTo>
                      <a:pt x="451617" y="1336778"/>
                    </a:lnTo>
                    <a:lnTo>
                      <a:pt x="437653" y="1352968"/>
                    </a:lnTo>
                    <a:lnTo>
                      <a:pt x="424006" y="1369158"/>
                    </a:lnTo>
                    <a:lnTo>
                      <a:pt x="410993" y="1385666"/>
                    </a:lnTo>
                    <a:lnTo>
                      <a:pt x="398933" y="1402491"/>
                    </a:lnTo>
                    <a:lnTo>
                      <a:pt x="387191" y="1419315"/>
                    </a:lnTo>
                    <a:lnTo>
                      <a:pt x="376083" y="1436140"/>
                    </a:lnTo>
                    <a:lnTo>
                      <a:pt x="365927" y="1452965"/>
                    </a:lnTo>
                    <a:lnTo>
                      <a:pt x="356089" y="1470425"/>
                    </a:lnTo>
                    <a:lnTo>
                      <a:pt x="346567" y="1487250"/>
                    </a:lnTo>
                    <a:lnTo>
                      <a:pt x="337998" y="1504392"/>
                    </a:lnTo>
                    <a:lnTo>
                      <a:pt x="329747" y="1521534"/>
                    </a:lnTo>
                    <a:lnTo>
                      <a:pt x="322447" y="1538994"/>
                    </a:lnTo>
                    <a:lnTo>
                      <a:pt x="315465" y="1555819"/>
                    </a:lnTo>
                    <a:lnTo>
                      <a:pt x="308800" y="1572961"/>
                    </a:lnTo>
                    <a:lnTo>
                      <a:pt x="302453" y="1589786"/>
                    </a:lnTo>
                    <a:lnTo>
                      <a:pt x="297058" y="1606928"/>
                    </a:lnTo>
                    <a:lnTo>
                      <a:pt x="291345" y="1623435"/>
                    </a:lnTo>
                    <a:lnTo>
                      <a:pt x="286902" y="1640260"/>
                    </a:lnTo>
                    <a:lnTo>
                      <a:pt x="282459" y="1656767"/>
                    </a:lnTo>
                    <a:lnTo>
                      <a:pt x="278650" y="1673275"/>
                    </a:lnTo>
                    <a:lnTo>
                      <a:pt x="274525" y="1689465"/>
                    </a:lnTo>
                    <a:lnTo>
                      <a:pt x="271351" y="1705337"/>
                    </a:lnTo>
                    <a:lnTo>
                      <a:pt x="268495" y="1721210"/>
                    </a:lnTo>
                    <a:lnTo>
                      <a:pt x="265956" y="1736765"/>
                    </a:lnTo>
                    <a:lnTo>
                      <a:pt x="263734" y="1752002"/>
                    </a:lnTo>
                    <a:lnTo>
                      <a:pt x="261830" y="1766922"/>
                    </a:lnTo>
                    <a:lnTo>
                      <a:pt x="260243" y="1781525"/>
                    </a:lnTo>
                    <a:lnTo>
                      <a:pt x="257387" y="1809460"/>
                    </a:lnTo>
                    <a:lnTo>
                      <a:pt x="255482" y="1836761"/>
                    </a:lnTo>
                    <a:lnTo>
                      <a:pt x="254530" y="1861840"/>
                    </a:lnTo>
                    <a:lnTo>
                      <a:pt x="254530" y="1885331"/>
                    </a:lnTo>
                    <a:lnTo>
                      <a:pt x="254530" y="1906600"/>
                    </a:lnTo>
                    <a:lnTo>
                      <a:pt x="255482" y="1925964"/>
                    </a:lnTo>
                    <a:lnTo>
                      <a:pt x="256752" y="1943107"/>
                    </a:lnTo>
                    <a:lnTo>
                      <a:pt x="257704" y="1958027"/>
                    </a:lnTo>
                    <a:lnTo>
                      <a:pt x="260243" y="1979613"/>
                    </a:lnTo>
                    <a:lnTo>
                      <a:pt x="4126" y="1979613"/>
                    </a:lnTo>
                    <a:lnTo>
                      <a:pt x="2856" y="1963423"/>
                    </a:lnTo>
                    <a:lnTo>
                      <a:pt x="1587" y="1945964"/>
                    </a:lnTo>
                    <a:lnTo>
                      <a:pt x="952" y="1926599"/>
                    </a:lnTo>
                    <a:lnTo>
                      <a:pt x="317" y="1905648"/>
                    </a:lnTo>
                    <a:lnTo>
                      <a:pt x="0" y="1883109"/>
                    </a:lnTo>
                    <a:lnTo>
                      <a:pt x="317" y="1859300"/>
                    </a:lnTo>
                    <a:lnTo>
                      <a:pt x="1269" y="1833904"/>
                    </a:lnTo>
                    <a:lnTo>
                      <a:pt x="2856" y="1807238"/>
                    </a:lnTo>
                    <a:lnTo>
                      <a:pt x="4760" y="1779938"/>
                    </a:lnTo>
                    <a:lnTo>
                      <a:pt x="7934" y="1750732"/>
                    </a:lnTo>
                    <a:lnTo>
                      <a:pt x="11425" y="1721210"/>
                    </a:lnTo>
                    <a:lnTo>
                      <a:pt x="16186" y="1690417"/>
                    </a:lnTo>
                    <a:lnTo>
                      <a:pt x="21581" y="1658672"/>
                    </a:lnTo>
                    <a:lnTo>
                      <a:pt x="24755" y="1643117"/>
                    </a:lnTo>
                    <a:lnTo>
                      <a:pt x="28246" y="1626610"/>
                    </a:lnTo>
                    <a:lnTo>
                      <a:pt x="31737" y="1610737"/>
                    </a:lnTo>
                    <a:lnTo>
                      <a:pt x="36180" y="1594230"/>
                    </a:lnTo>
                    <a:lnTo>
                      <a:pt x="40306" y="1577405"/>
                    </a:lnTo>
                    <a:lnTo>
                      <a:pt x="45066" y="1560898"/>
                    </a:lnTo>
                    <a:lnTo>
                      <a:pt x="51414" y="1538359"/>
                    </a:lnTo>
                    <a:lnTo>
                      <a:pt x="58713" y="1516137"/>
                    </a:lnTo>
                    <a:lnTo>
                      <a:pt x="66647" y="1493599"/>
                    </a:lnTo>
                    <a:lnTo>
                      <a:pt x="75216" y="1470425"/>
                    </a:lnTo>
                    <a:lnTo>
                      <a:pt x="84737" y="1446933"/>
                    </a:lnTo>
                    <a:lnTo>
                      <a:pt x="94893" y="1422807"/>
                    </a:lnTo>
                    <a:lnTo>
                      <a:pt x="105684" y="1398999"/>
                    </a:lnTo>
                    <a:lnTo>
                      <a:pt x="117427" y="1375190"/>
                    </a:lnTo>
                    <a:lnTo>
                      <a:pt x="130121" y="1351381"/>
                    </a:lnTo>
                    <a:lnTo>
                      <a:pt x="143768" y="1326937"/>
                    </a:lnTo>
                    <a:lnTo>
                      <a:pt x="158367" y="1302811"/>
                    </a:lnTo>
                    <a:lnTo>
                      <a:pt x="173601" y="1278685"/>
                    </a:lnTo>
                    <a:lnTo>
                      <a:pt x="190422" y="1254559"/>
                    </a:lnTo>
                    <a:lnTo>
                      <a:pt x="207560" y="1230750"/>
                    </a:lnTo>
                    <a:lnTo>
                      <a:pt x="217081" y="1219005"/>
                    </a:lnTo>
                    <a:lnTo>
                      <a:pt x="226602" y="1206624"/>
                    </a:lnTo>
                    <a:lnTo>
                      <a:pt x="235805" y="1194878"/>
                    </a:lnTo>
                    <a:lnTo>
                      <a:pt x="245961" y="1183133"/>
                    </a:lnTo>
                    <a:lnTo>
                      <a:pt x="256117" y="1171387"/>
                    </a:lnTo>
                    <a:lnTo>
                      <a:pt x="266908" y="1159959"/>
                    </a:lnTo>
                    <a:lnTo>
                      <a:pt x="277381" y="1148213"/>
                    </a:lnTo>
                    <a:lnTo>
                      <a:pt x="288806" y="1137103"/>
                    </a:lnTo>
                    <a:lnTo>
                      <a:pt x="300231" y="1125675"/>
                    </a:lnTo>
                    <a:lnTo>
                      <a:pt x="311974" y="1114246"/>
                    </a:lnTo>
                    <a:lnTo>
                      <a:pt x="323717" y="1102818"/>
                    </a:lnTo>
                    <a:lnTo>
                      <a:pt x="336094" y="1092025"/>
                    </a:lnTo>
                    <a:lnTo>
                      <a:pt x="348789" y="1080914"/>
                    </a:lnTo>
                    <a:lnTo>
                      <a:pt x="361484" y="1070121"/>
                    </a:lnTo>
                    <a:lnTo>
                      <a:pt x="374813" y="1059010"/>
                    </a:lnTo>
                    <a:lnTo>
                      <a:pt x="388143" y="1048534"/>
                    </a:lnTo>
                    <a:lnTo>
                      <a:pt x="402424" y="1037741"/>
                    </a:lnTo>
                    <a:lnTo>
                      <a:pt x="416389" y="1027583"/>
                    </a:lnTo>
                    <a:lnTo>
                      <a:pt x="430988" y="1017107"/>
                    </a:lnTo>
                    <a:lnTo>
                      <a:pt x="445904" y="1007266"/>
                    </a:lnTo>
                    <a:lnTo>
                      <a:pt x="461138" y="997108"/>
                    </a:lnTo>
                    <a:lnTo>
                      <a:pt x="476689" y="987267"/>
                    </a:lnTo>
                    <a:lnTo>
                      <a:pt x="492240" y="977426"/>
                    </a:lnTo>
                    <a:lnTo>
                      <a:pt x="508743" y="968220"/>
                    </a:lnTo>
                    <a:lnTo>
                      <a:pt x="525247" y="958696"/>
                    </a:lnTo>
                    <a:lnTo>
                      <a:pt x="542385" y="949808"/>
                    </a:lnTo>
                    <a:lnTo>
                      <a:pt x="559840" y="940602"/>
                    </a:lnTo>
                    <a:lnTo>
                      <a:pt x="577295" y="931713"/>
                    </a:lnTo>
                    <a:lnTo>
                      <a:pt x="595385" y="923142"/>
                    </a:lnTo>
                    <a:lnTo>
                      <a:pt x="614110" y="914888"/>
                    </a:lnTo>
                    <a:lnTo>
                      <a:pt x="633152" y="906635"/>
                    </a:lnTo>
                    <a:lnTo>
                      <a:pt x="652195" y="898698"/>
                    </a:lnTo>
                    <a:lnTo>
                      <a:pt x="671872" y="891080"/>
                    </a:lnTo>
                    <a:lnTo>
                      <a:pt x="691866" y="883143"/>
                    </a:lnTo>
                    <a:lnTo>
                      <a:pt x="712178" y="876160"/>
                    </a:lnTo>
                    <a:lnTo>
                      <a:pt x="732807" y="868541"/>
                    </a:lnTo>
                    <a:lnTo>
                      <a:pt x="761053" y="858700"/>
                    </a:lnTo>
                    <a:lnTo>
                      <a:pt x="788346" y="848541"/>
                    </a:lnTo>
                    <a:lnTo>
                      <a:pt x="814688" y="837748"/>
                    </a:lnTo>
                    <a:lnTo>
                      <a:pt x="840078" y="826320"/>
                    </a:lnTo>
                    <a:lnTo>
                      <a:pt x="864833" y="814574"/>
                    </a:lnTo>
                    <a:lnTo>
                      <a:pt x="888318" y="801876"/>
                    </a:lnTo>
                    <a:lnTo>
                      <a:pt x="911169" y="789496"/>
                    </a:lnTo>
                    <a:lnTo>
                      <a:pt x="933067" y="776163"/>
                    </a:lnTo>
                    <a:lnTo>
                      <a:pt x="954013" y="762830"/>
                    </a:lnTo>
                    <a:lnTo>
                      <a:pt x="974642" y="749180"/>
                    </a:lnTo>
                    <a:lnTo>
                      <a:pt x="994002" y="734577"/>
                    </a:lnTo>
                    <a:lnTo>
                      <a:pt x="1012409" y="720292"/>
                    </a:lnTo>
                    <a:lnTo>
                      <a:pt x="1030500" y="705372"/>
                    </a:lnTo>
                    <a:lnTo>
                      <a:pt x="1047320" y="690134"/>
                    </a:lnTo>
                    <a:lnTo>
                      <a:pt x="1063823" y="674579"/>
                    </a:lnTo>
                    <a:lnTo>
                      <a:pt x="1079374" y="659024"/>
                    </a:lnTo>
                    <a:lnTo>
                      <a:pt x="1094291" y="642834"/>
                    </a:lnTo>
                    <a:lnTo>
                      <a:pt x="1108890" y="626962"/>
                    </a:lnTo>
                    <a:lnTo>
                      <a:pt x="1122219" y="610772"/>
                    </a:lnTo>
                    <a:lnTo>
                      <a:pt x="1135231" y="594265"/>
                    </a:lnTo>
                    <a:lnTo>
                      <a:pt x="1147292" y="577440"/>
                    </a:lnTo>
                    <a:lnTo>
                      <a:pt x="1159034" y="560615"/>
                    </a:lnTo>
                    <a:lnTo>
                      <a:pt x="1169825" y="543790"/>
                    </a:lnTo>
                    <a:lnTo>
                      <a:pt x="1180298" y="526965"/>
                    </a:lnTo>
                    <a:lnTo>
                      <a:pt x="1189819" y="510141"/>
                    </a:lnTo>
                    <a:lnTo>
                      <a:pt x="1199340" y="492998"/>
                    </a:lnTo>
                    <a:lnTo>
                      <a:pt x="1207909" y="475856"/>
                    </a:lnTo>
                    <a:lnTo>
                      <a:pt x="1216161" y="458714"/>
                    </a:lnTo>
                    <a:lnTo>
                      <a:pt x="1223778" y="441572"/>
                    </a:lnTo>
                    <a:lnTo>
                      <a:pt x="1231077" y="424429"/>
                    </a:lnTo>
                    <a:lnTo>
                      <a:pt x="1237425" y="407605"/>
                    </a:lnTo>
                    <a:lnTo>
                      <a:pt x="1243455" y="390462"/>
                    </a:lnTo>
                    <a:lnTo>
                      <a:pt x="1249485" y="373320"/>
                    </a:lnTo>
                    <a:lnTo>
                      <a:pt x="1254562" y="356495"/>
                    </a:lnTo>
                    <a:lnTo>
                      <a:pt x="1259323" y="340305"/>
                    </a:lnTo>
                    <a:lnTo>
                      <a:pt x="1264084" y="323798"/>
                    </a:lnTo>
                    <a:lnTo>
                      <a:pt x="1267892" y="307291"/>
                    </a:lnTo>
                    <a:lnTo>
                      <a:pt x="1271383" y="291101"/>
                    </a:lnTo>
                    <a:lnTo>
                      <a:pt x="1274874" y="275228"/>
                    </a:lnTo>
                    <a:lnTo>
                      <a:pt x="1277730" y="259356"/>
                    </a:lnTo>
                    <a:lnTo>
                      <a:pt x="1280269" y="243801"/>
                    </a:lnTo>
                    <a:lnTo>
                      <a:pt x="1282808" y="228563"/>
                    </a:lnTo>
                    <a:lnTo>
                      <a:pt x="1284713" y="213643"/>
                    </a:lnTo>
                    <a:lnTo>
                      <a:pt x="1286299" y="199040"/>
                    </a:lnTo>
                    <a:lnTo>
                      <a:pt x="1289156" y="170470"/>
                    </a:lnTo>
                    <a:lnTo>
                      <a:pt x="1291060" y="143804"/>
                    </a:lnTo>
                    <a:lnTo>
                      <a:pt x="1291695" y="118408"/>
                    </a:lnTo>
                    <a:lnTo>
                      <a:pt x="1292329" y="94917"/>
                    </a:lnTo>
                    <a:lnTo>
                      <a:pt x="1291695" y="73331"/>
                    </a:lnTo>
                    <a:lnTo>
                      <a:pt x="1291060" y="54284"/>
                    </a:lnTo>
                    <a:lnTo>
                      <a:pt x="1289790" y="36824"/>
                    </a:lnTo>
                    <a:lnTo>
                      <a:pt x="1288521" y="22221"/>
                    </a:lnTo>
                    <a:lnTo>
                      <a:pt x="1286299" y="0"/>
                    </a:lnTo>
                    <a:close/>
                    <a:moveTo>
                      <a:pt x="463603" y="0"/>
                    </a:moveTo>
                    <a:lnTo>
                      <a:pt x="1082623" y="0"/>
                    </a:lnTo>
                    <a:lnTo>
                      <a:pt x="1088978" y="637"/>
                    </a:lnTo>
                    <a:lnTo>
                      <a:pt x="1095016" y="1273"/>
                    </a:lnTo>
                    <a:lnTo>
                      <a:pt x="1101054" y="2865"/>
                    </a:lnTo>
                    <a:lnTo>
                      <a:pt x="1106773" y="5093"/>
                    </a:lnTo>
                    <a:lnTo>
                      <a:pt x="1112176" y="7639"/>
                    </a:lnTo>
                    <a:lnTo>
                      <a:pt x="1117260" y="10823"/>
                    </a:lnTo>
                    <a:lnTo>
                      <a:pt x="1122026" y="14324"/>
                    </a:lnTo>
                    <a:lnTo>
                      <a:pt x="1126157" y="18144"/>
                    </a:lnTo>
                    <a:lnTo>
                      <a:pt x="1130606" y="22919"/>
                    </a:lnTo>
                    <a:lnTo>
                      <a:pt x="1134102" y="27693"/>
                    </a:lnTo>
                    <a:lnTo>
                      <a:pt x="1137279" y="32786"/>
                    </a:lnTo>
                    <a:lnTo>
                      <a:pt x="1139504" y="37880"/>
                    </a:lnTo>
                    <a:lnTo>
                      <a:pt x="1141411" y="43609"/>
                    </a:lnTo>
                    <a:lnTo>
                      <a:pt x="1142999" y="49657"/>
                    </a:lnTo>
                    <a:lnTo>
                      <a:pt x="1144270" y="56024"/>
                    </a:lnTo>
                    <a:lnTo>
                      <a:pt x="1144588" y="62072"/>
                    </a:lnTo>
                    <a:lnTo>
                      <a:pt x="1144270" y="68438"/>
                    </a:lnTo>
                    <a:lnTo>
                      <a:pt x="1142999" y="74804"/>
                    </a:lnTo>
                    <a:lnTo>
                      <a:pt x="1141411" y="80534"/>
                    </a:lnTo>
                    <a:lnTo>
                      <a:pt x="1139504" y="86264"/>
                    </a:lnTo>
                    <a:lnTo>
                      <a:pt x="1137279" y="91675"/>
                    </a:lnTo>
                    <a:lnTo>
                      <a:pt x="1134102" y="96768"/>
                    </a:lnTo>
                    <a:lnTo>
                      <a:pt x="1130606" y="101543"/>
                    </a:lnTo>
                    <a:lnTo>
                      <a:pt x="1126157" y="105681"/>
                    </a:lnTo>
                    <a:lnTo>
                      <a:pt x="1122026" y="110137"/>
                    </a:lnTo>
                    <a:lnTo>
                      <a:pt x="1117260" y="113639"/>
                    </a:lnTo>
                    <a:lnTo>
                      <a:pt x="1112176" y="116504"/>
                    </a:lnTo>
                    <a:lnTo>
                      <a:pt x="1106773" y="119050"/>
                    </a:lnTo>
                    <a:lnTo>
                      <a:pt x="1101054" y="121278"/>
                    </a:lnTo>
                    <a:lnTo>
                      <a:pt x="1095016" y="122552"/>
                    </a:lnTo>
                    <a:lnTo>
                      <a:pt x="1088978" y="123825"/>
                    </a:lnTo>
                    <a:lnTo>
                      <a:pt x="1082623" y="123825"/>
                    </a:lnTo>
                    <a:lnTo>
                      <a:pt x="463603" y="123825"/>
                    </a:lnTo>
                    <a:lnTo>
                      <a:pt x="457248" y="123825"/>
                    </a:lnTo>
                    <a:lnTo>
                      <a:pt x="450892" y="122552"/>
                    </a:lnTo>
                    <a:lnTo>
                      <a:pt x="445172" y="121278"/>
                    </a:lnTo>
                    <a:lnTo>
                      <a:pt x="439135" y="119050"/>
                    </a:lnTo>
                    <a:lnTo>
                      <a:pt x="433733" y="116504"/>
                    </a:lnTo>
                    <a:lnTo>
                      <a:pt x="428648" y="113639"/>
                    </a:lnTo>
                    <a:lnTo>
                      <a:pt x="423882" y="110137"/>
                    </a:lnTo>
                    <a:lnTo>
                      <a:pt x="419433" y="105681"/>
                    </a:lnTo>
                    <a:lnTo>
                      <a:pt x="415620" y="101543"/>
                    </a:lnTo>
                    <a:lnTo>
                      <a:pt x="412124" y="96768"/>
                    </a:lnTo>
                    <a:lnTo>
                      <a:pt x="408946" y="91675"/>
                    </a:lnTo>
                    <a:lnTo>
                      <a:pt x="406087" y="86264"/>
                    </a:lnTo>
                    <a:lnTo>
                      <a:pt x="404180" y="80534"/>
                    </a:lnTo>
                    <a:lnTo>
                      <a:pt x="402591" y="74804"/>
                    </a:lnTo>
                    <a:lnTo>
                      <a:pt x="401956" y="68438"/>
                    </a:lnTo>
                    <a:lnTo>
                      <a:pt x="401638" y="62072"/>
                    </a:lnTo>
                    <a:lnTo>
                      <a:pt x="401956" y="56024"/>
                    </a:lnTo>
                    <a:lnTo>
                      <a:pt x="402591" y="49657"/>
                    </a:lnTo>
                    <a:lnTo>
                      <a:pt x="404180" y="43609"/>
                    </a:lnTo>
                    <a:lnTo>
                      <a:pt x="406087" y="37880"/>
                    </a:lnTo>
                    <a:lnTo>
                      <a:pt x="408946" y="32786"/>
                    </a:lnTo>
                    <a:lnTo>
                      <a:pt x="412124" y="27693"/>
                    </a:lnTo>
                    <a:lnTo>
                      <a:pt x="415620" y="22919"/>
                    </a:lnTo>
                    <a:lnTo>
                      <a:pt x="419433" y="18144"/>
                    </a:lnTo>
                    <a:lnTo>
                      <a:pt x="423882" y="14324"/>
                    </a:lnTo>
                    <a:lnTo>
                      <a:pt x="428648" y="10823"/>
                    </a:lnTo>
                    <a:lnTo>
                      <a:pt x="433733" y="7639"/>
                    </a:lnTo>
                    <a:lnTo>
                      <a:pt x="439135" y="5093"/>
                    </a:lnTo>
                    <a:lnTo>
                      <a:pt x="445172" y="2865"/>
                    </a:lnTo>
                    <a:lnTo>
                      <a:pt x="450892" y="1273"/>
                    </a:lnTo>
                    <a:lnTo>
                      <a:pt x="457248" y="637"/>
                    </a:lnTo>
                    <a:lnTo>
                      <a:pt x="463603" y="0"/>
                    </a:lnTo>
                    <a:close/>
                    <a:moveTo>
                      <a:pt x="4121" y="0"/>
                    </a:moveTo>
                    <a:lnTo>
                      <a:pt x="259949" y="0"/>
                    </a:lnTo>
                    <a:lnTo>
                      <a:pt x="258047" y="19063"/>
                    </a:lnTo>
                    <a:lnTo>
                      <a:pt x="256779" y="31137"/>
                    </a:lnTo>
                    <a:lnTo>
                      <a:pt x="255511" y="45752"/>
                    </a:lnTo>
                    <a:lnTo>
                      <a:pt x="254877" y="61638"/>
                    </a:lnTo>
                    <a:lnTo>
                      <a:pt x="254243" y="79430"/>
                    </a:lnTo>
                    <a:lnTo>
                      <a:pt x="254243" y="98493"/>
                    </a:lnTo>
                    <a:lnTo>
                      <a:pt x="254243" y="119463"/>
                    </a:lnTo>
                    <a:lnTo>
                      <a:pt x="255194" y="141386"/>
                    </a:lnTo>
                    <a:lnTo>
                      <a:pt x="256779" y="164897"/>
                    </a:lnTo>
                    <a:lnTo>
                      <a:pt x="258681" y="189362"/>
                    </a:lnTo>
                    <a:lnTo>
                      <a:pt x="261851" y="215097"/>
                    </a:lnTo>
                    <a:lnTo>
                      <a:pt x="265338" y="241786"/>
                    </a:lnTo>
                    <a:lnTo>
                      <a:pt x="270093" y="268792"/>
                    </a:lnTo>
                    <a:lnTo>
                      <a:pt x="272629" y="282772"/>
                    </a:lnTo>
                    <a:lnTo>
                      <a:pt x="275800" y="297069"/>
                    </a:lnTo>
                    <a:lnTo>
                      <a:pt x="279287" y="311049"/>
                    </a:lnTo>
                    <a:lnTo>
                      <a:pt x="282774" y="325664"/>
                    </a:lnTo>
                    <a:lnTo>
                      <a:pt x="286895" y="339962"/>
                    </a:lnTo>
                    <a:lnTo>
                      <a:pt x="290699" y="354577"/>
                    </a:lnTo>
                    <a:lnTo>
                      <a:pt x="295454" y="369510"/>
                    </a:lnTo>
                    <a:lnTo>
                      <a:pt x="300526" y="384443"/>
                    </a:lnTo>
                    <a:lnTo>
                      <a:pt x="305599" y="399375"/>
                    </a:lnTo>
                    <a:lnTo>
                      <a:pt x="310988" y="414308"/>
                    </a:lnTo>
                    <a:lnTo>
                      <a:pt x="317011" y="428923"/>
                    </a:lnTo>
                    <a:lnTo>
                      <a:pt x="323668" y="444492"/>
                    </a:lnTo>
                    <a:lnTo>
                      <a:pt x="330326" y="459107"/>
                    </a:lnTo>
                    <a:lnTo>
                      <a:pt x="337300" y="474040"/>
                    </a:lnTo>
                    <a:lnTo>
                      <a:pt x="344591" y="489291"/>
                    </a:lnTo>
                    <a:lnTo>
                      <a:pt x="352516" y="504223"/>
                    </a:lnTo>
                    <a:lnTo>
                      <a:pt x="361076" y="519156"/>
                    </a:lnTo>
                    <a:lnTo>
                      <a:pt x="370269" y="534089"/>
                    </a:lnTo>
                    <a:lnTo>
                      <a:pt x="379145" y="549022"/>
                    </a:lnTo>
                    <a:lnTo>
                      <a:pt x="388973" y="563955"/>
                    </a:lnTo>
                    <a:lnTo>
                      <a:pt x="399117" y="578888"/>
                    </a:lnTo>
                    <a:lnTo>
                      <a:pt x="410212" y="593503"/>
                    </a:lnTo>
                    <a:lnTo>
                      <a:pt x="420991" y="607800"/>
                    </a:lnTo>
                    <a:lnTo>
                      <a:pt x="432720" y="622416"/>
                    </a:lnTo>
                    <a:lnTo>
                      <a:pt x="445401" y="636395"/>
                    </a:lnTo>
                    <a:lnTo>
                      <a:pt x="457764" y="650693"/>
                    </a:lnTo>
                    <a:lnTo>
                      <a:pt x="471079" y="664355"/>
                    </a:lnTo>
                    <a:lnTo>
                      <a:pt x="485344" y="678017"/>
                    </a:lnTo>
                    <a:lnTo>
                      <a:pt x="499610" y="691679"/>
                    </a:lnTo>
                    <a:lnTo>
                      <a:pt x="514509" y="705023"/>
                    </a:lnTo>
                    <a:lnTo>
                      <a:pt x="530043" y="718050"/>
                    </a:lnTo>
                    <a:lnTo>
                      <a:pt x="546527" y="731076"/>
                    </a:lnTo>
                    <a:lnTo>
                      <a:pt x="563012" y="743467"/>
                    </a:lnTo>
                    <a:lnTo>
                      <a:pt x="580764" y="756176"/>
                    </a:lnTo>
                    <a:lnTo>
                      <a:pt x="598517" y="767932"/>
                    </a:lnTo>
                    <a:lnTo>
                      <a:pt x="617538" y="779688"/>
                    </a:lnTo>
                    <a:lnTo>
                      <a:pt x="599468" y="786995"/>
                    </a:lnTo>
                    <a:lnTo>
                      <a:pt x="581716" y="794621"/>
                    </a:lnTo>
                    <a:lnTo>
                      <a:pt x="564597" y="801928"/>
                    </a:lnTo>
                    <a:lnTo>
                      <a:pt x="547478" y="809871"/>
                    </a:lnTo>
                    <a:lnTo>
                      <a:pt x="530677" y="817496"/>
                    </a:lnTo>
                    <a:lnTo>
                      <a:pt x="514192" y="825440"/>
                    </a:lnTo>
                    <a:lnTo>
                      <a:pt x="498025" y="833700"/>
                    </a:lnTo>
                    <a:lnTo>
                      <a:pt x="482174" y="841961"/>
                    </a:lnTo>
                    <a:lnTo>
                      <a:pt x="466323" y="850539"/>
                    </a:lnTo>
                    <a:lnTo>
                      <a:pt x="451107" y="858800"/>
                    </a:lnTo>
                    <a:lnTo>
                      <a:pt x="435890" y="867696"/>
                    </a:lnTo>
                    <a:lnTo>
                      <a:pt x="420991" y="876275"/>
                    </a:lnTo>
                    <a:lnTo>
                      <a:pt x="406408" y="885489"/>
                    </a:lnTo>
                    <a:lnTo>
                      <a:pt x="392143" y="894385"/>
                    </a:lnTo>
                    <a:lnTo>
                      <a:pt x="377877" y="903917"/>
                    </a:lnTo>
                    <a:lnTo>
                      <a:pt x="364246" y="912813"/>
                    </a:lnTo>
                    <a:lnTo>
                      <a:pt x="347444" y="898833"/>
                    </a:lnTo>
                    <a:lnTo>
                      <a:pt x="330643" y="884218"/>
                    </a:lnTo>
                    <a:lnTo>
                      <a:pt x="314475" y="869285"/>
                    </a:lnTo>
                    <a:lnTo>
                      <a:pt x="299258" y="854352"/>
                    </a:lnTo>
                    <a:lnTo>
                      <a:pt x="284359" y="839102"/>
                    </a:lnTo>
                    <a:lnTo>
                      <a:pt x="270093" y="824169"/>
                    </a:lnTo>
                    <a:lnTo>
                      <a:pt x="255828" y="808600"/>
                    </a:lnTo>
                    <a:lnTo>
                      <a:pt x="242513" y="793350"/>
                    </a:lnTo>
                    <a:lnTo>
                      <a:pt x="229833" y="777781"/>
                    </a:lnTo>
                    <a:lnTo>
                      <a:pt x="217152" y="761895"/>
                    </a:lnTo>
                    <a:lnTo>
                      <a:pt x="205106" y="746327"/>
                    </a:lnTo>
                    <a:lnTo>
                      <a:pt x="193377" y="730441"/>
                    </a:lnTo>
                    <a:lnTo>
                      <a:pt x="182281" y="714555"/>
                    </a:lnTo>
                    <a:lnTo>
                      <a:pt x="171820" y="698669"/>
                    </a:lnTo>
                    <a:lnTo>
                      <a:pt x="161676" y="682783"/>
                    </a:lnTo>
                    <a:lnTo>
                      <a:pt x="151848" y="666579"/>
                    </a:lnTo>
                    <a:lnTo>
                      <a:pt x="142021" y="651011"/>
                    </a:lnTo>
                    <a:lnTo>
                      <a:pt x="133145" y="634807"/>
                    </a:lnTo>
                    <a:lnTo>
                      <a:pt x="124585" y="618921"/>
                    </a:lnTo>
                    <a:lnTo>
                      <a:pt x="116660" y="603035"/>
                    </a:lnTo>
                    <a:lnTo>
                      <a:pt x="108418" y="587149"/>
                    </a:lnTo>
                    <a:lnTo>
                      <a:pt x="101126" y="571263"/>
                    </a:lnTo>
                    <a:lnTo>
                      <a:pt x="93835" y="555694"/>
                    </a:lnTo>
                    <a:lnTo>
                      <a:pt x="87178" y="540126"/>
                    </a:lnTo>
                    <a:lnTo>
                      <a:pt x="81155" y="524240"/>
                    </a:lnTo>
                    <a:lnTo>
                      <a:pt x="74814" y="508989"/>
                    </a:lnTo>
                    <a:lnTo>
                      <a:pt x="68791" y="493739"/>
                    </a:lnTo>
                    <a:lnTo>
                      <a:pt x="63719" y="478488"/>
                    </a:lnTo>
                    <a:lnTo>
                      <a:pt x="58330" y="463555"/>
                    </a:lnTo>
                    <a:lnTo>
                      <a:pt x="53575" y="448622"/>
                    </a:lnTo>
                    <a:lnTo>
                      <a:pt x="45015" y="419392"/>
                    </a:lnTo>
                    <a:lnTo>
                      <a:pt x="40260" y="402870"/>
                    </a:lnTo>
                    <a:lnTo>
                      <a:pt x="36139" y="386031"/>
                    </a:lnTo>
                    <a:lnTo>
                      <a:pt x="31701" y="369510"/>
                    </a:lnTo>
                    <a:lnTo>
                      <a:pt x="28214" y="353306"/>
                    </a:lnTo>
                    <a:lnTo>
                      <a:pt x="24727" y="336784"/>
                    </a:lnTo>
                    <a:lnTo>
                      <a:pt x="21557" y="321216"/>
                    </a:lnTo>
                    <a:lnTo>
                      <a:pt x="16167" y="289444"/>
                    </a:lnTo>
                    <a:lnTo>
                      <a:pt x="11412" y="258943"/>
                    </a:lnTo>
                    <a:lnTo>
                      <a:pt x="7925" y="229077"/>
                    </a:lnTo>
                    <a:lnTo>
                      <a:pt x="4755" y="200164"/>
                    </a:lnTo>
                    <a:lnTo>
                      <a:pt x="2853" y="172205"/>
                    </a:lnTo>
                    <a:lnTo>
                      <a:pt x="1268" y="145834"/>
                    </a:lnTo>
                    <a:lnTo>
                      <a:pt x="317" y="120416"/>
                    </a:lnTo>
                    <a:lnTo>
                      <a:pt x="0" y="96587"/>
                    </a:lnTo>
                    <a:lnTo>
                      <a:pt x="317" y="73711"/>
                    </a:lnTo>
                    <a:lnTo>
                      <a:pt x="951" y="53059"/>
                    </a:lnTo>
                    <a:lnTo>
                      <a:pt x="1585" y="33361"/>
                    </a:lnTo>
                    <a:lnTo>
                      <a:pt x="2853" y="15886"/>
                    </a:lnTo>
                    <a:lnTo>
                      <a:pt x="4121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4A734F3-A620-4C92-ADC0-37418ADC8716}"/>
              </a:ext>
            </a:extLst>
          </p:cNvPr>
          <p:cNvGrpSpPr/>
          <p:nvPr/>
        </p:nvGrpSpPr>
        <p:grpSpPr>
          <a:xfrm>
            <a:off x="836313" y="4259588"/>
            <a:ext cx="2200136" cy="1581903"/>
            <a:chOff x="836313" y="4259588"/>
            <a:chExt cx="2200136" cy="1581903"/>
          </a:xfrm>
        </p:grpSpPr>
        <p:sp>
          <p:nvSpPr>
            <p:cNvPr id="18" name="文本框 17"/>
            <p:cNvSpPr txBox="1"/>
            <p:nvPr/>
          </p:nvSpPr>
          <p:spPr>
            <a:xfrm>
              <a:off x="1369422" y="42595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EEAF2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65F47B5-8981-42DB-A4FC-BCCF79681F42}"/>
                </a:ext>
              </a:extLst>
            </p:cNvPr>
            <p:cNvSpPr/>
            <p:nvPr/>
          </p:nvSpPr>
          <p:spPr>
            <a:xfrm>
              <a:off x="836313" y="48126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5C06269-69A9-46DB-9757-0F8F7C1622BE}"/>
              </a:ext>
            </a:extLst>
          </p:cNvPr>
          <p:cNvGrpSpPr/>
          <p:nvPr/>
        </p:nvGrpSpPr>
        <p:grpSpPr>
          <a:xfrm>
            <a:off x="3492579" y="4259588"/>
            <a:ext cx="2200136" cy="1581903"/>
            <a:chOff x="3492579" y="4259588"/>
            <a:chExt cx="2200136" cy="1581903"/>
          </a:xfrm>
        </p:grpSpPr>
        <p:sp>
          <p:nvSpPr>
            <p:cNvPr id="26" name="文本框 25"/>
            <p:cNvSpPr txBox="1"/>
            <p:nvPr/>
          </p:nvSpPr>
          <p:spPr>
            <a:xfrm>
              <a:off x="3994178" y="42595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FF2CE6E-9AC2-45E2-A4A4-48D911CEA34D}"/>
                </a:ext>
              </a:extLst>
            </p:cNvPr>
            <p:cNvSpPr/>
            <p:nvPr/>
          </p:nvSpPr>
          <p:spPr>
            <a:xfrm>
              <a:off x="3492579" y="48126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08CE6BF-97CA-46CA-9A5F-70A115AC8E97}"/>
              </a:ext>
            </a:extLst>
          </p:cNvPr>
          <p:cNvGrpSpPr/>
          <p:nvPr/>
        </p:nvGrpSpPr>
        <p:grpSpPr>
          <a:xfrm>
            <a:off x="6148845" y="4259588"/>
            <a:ext cx="2200136" cy="1581903"/>
            <a:chOff x="6148845" y="4259588"/>
            <a:chExt cx="2200136" cy="1581903"/>
          </a:xfrm>
        </p:grpSpPr>
        <p:sp>
          <p:nvSpPr>
            <p:cNvPr id="34" name="文本框 33"/>
            <p:cNvSpPr txBox="1"/>
            <p:nvPr/>
          </p:nvSpPr>
          <p:spPr>
            <a:xfrm>
              <a:off x="6649273" y="42595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EEAF2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26E306E-FB3D-4A4E-BDE5-5E89E33D42BD}"/>
                </a:ext>
              </a:extLst>
            </p:cNvPr>
            <p:cNvSpPr/>
            <p:nvPr/>
          </p:nvSpPr>
          <p:spPr>
            <a:xfrm>
              <a:off x="6148845" y="48126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3712712-79CC-40A0-B976-479747556C7E}"/>
              </a:ext>
            </a:extLst>
          </p:cNvPr>
          <p:cNvGrpSpPr/>
          <p:nvPr/>
        </p:nvGrpSpPr>
        <p:grpSpPr>
          <a:xfrm>
            <a:off x="8805111" y="4259588"/>
            <a:ext cx="2200136" cy="1581903"/>
            <a:chOff x="8805111" y="4259588"/>
            <a:chExt cx="2200136" cy="1581903"/>
          </a:xfrm>
        </p:grpSpPr>
        <p:sp>
          <p:nvSpPr>
            <p:cNvPr id="42" name="文本框 41"/>
            <p:cNvSpPr txBox="1"/>
            <p:nvPr/>
          </p:nvSpPr>
          <p:spPr>
            <a:xfrm>
              <a:off x="9304367" y="425958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12CA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BD0E1CA-97DC-44EC-A83A-6D4104307404}"/>
                </a:ext>
              </a:extLst>
            </p:cNvPr>
            <p:cNvSpPr/>
            <p:nvPr/>
          </p:nvSpPr>
          <p:spPr>
            <a:xfrm>
              <a:off x="8805111" y="4812620"/>
              <a:ext cx="2200136" cy="1028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rgbClr val="89898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943780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9524EE-F2E0-4AED-93AB-B17DF017332C}"/>
              </a:ext>
            </a:extLst>
          </p:cNvPr>
          <p:cNvSpPr/>
          <p:nvPr/>
        </p:nvSpPr>
        <p:spPr>
          <a:xfrm>
            <a:off x="6775192" y="-578"/>
            <a:ext cx="5416808" cy="6870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8ECA3D0D-1155-4634-AA6E-0A3CEC459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2146813"/>
              </p:ext>
            </p:extLst>
          </p:nvPr>
        </p:nvGraphicFramePr>
        <p:xfrm>
          <a:off x="7064559" y="719665"/>
          <a:ext cx="4403572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6" name="组合 75">
            <a:extLst>
              <a:ext uri="{FF2B5EF4-FFF2-40B4-BE49-F238E27FC236}">
                <a16:creationId xmlns:a16="http://schemas.microsoft.com/office/drawing/2014/main" id="{56A10DEE-3934-4771-930E-E65C8A8918A7}"/>
              </a:ext>
            </a:extLst>
          </p:cNvPr>
          <p:cNvGrpSpPr/>
          <p:nvPr/>
        </p:nvGrpSpPr>
        <p:grpSpPr>
          <a:xfrm>
            <a:off x="-951783" y="719665"/>
            <a:ext cx="7582291" cy="8016532"/>
            <a:chOff x="-6183421" y="-3859382"/>
            <a:chExt cx="4449215" cy="4704023"/>
          </a:xfrm>
          <a:solidFill>
            <a:schemeClr val="bg1">
              <a:alpha val="5000"/>
            </a:schemeClr>
          </a:solidFill>
        </p:grpSpPr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61719823-705F-45F8-A47F-C90DDF1DD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48221" y="109634"/>
              <a:ext cx="1724806" cy="480205"/>
            </a:xfrm>
            <a:custGeom>
              <a:avLst/>
              <a:gdLst>
                <a:gd name="T0" fmla="*/ 0 w 182"/>
                <a:gd name="T1" fmla="*/ 0 h 50"/>
                <a:gd name="T2" fmla="*/ 12 w 182"/>
                <a:gd name="T3" fmla="*/ 18 h 50"/>
                <a:gd name="T4" fmla="*/ 182 w 182"/>
                <a:gd name="T5" fmla="*/ 0 h 50"/>
                <a:gd name="T6" fmla="*/ 0 w 182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50">
                  <a:moveTo>
                    <a:pt x="0" y="0"/>
                  </a:moveTo>
                  <a:cubicBezTo>
                    <a:pt x="3" y="7"/>
                    <a:pt x="7" y="13"/>
                    <a:pt x="12" y="18"/>
                  </a:cubicBezTo>
                  <a:cubicBezTo>
                    <a:pt x="45" y="50"/>
                    <a:pt x="110" y="41"/>
                    <a:pt x="18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0BD404F5-8190-4103-98B1-0B142EA42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3421" y="-3849585"/>
              <a:ext cx="1519008" cy="2244214"/>
            </a:xfrm>
            <a:custGeom>
              <a:avLst/>
              <a:gdLst>
                <a:gd name="T0" fmla="*/ 143 w 160"/>
                <a:gd name="T1" fmla="*/ 49 h 235"/>
                <a:gd name="T2" fmla="*/ 160 w 160"/>
                <a:gd name="T3" fmla="*/ 41 h 235"/>
                <a:gd name="T4" fmla="*/ 36 w 160"/>
                <a:gd name="T5" fmla="*/ 59 h 235"/>
                <a:gd name="T6" fmla="*/ 79 w 160"/>
                <a:gd name="T7" fmla="*/ 234 h 235"/>
                <a:gd name="T8" fmla="*/ 93 w 160"/>
                <a:gd name="T9" fmla="*/ 215 h 235"/>
                <a:gd name="T10" fmla="*/ 50 w 160"/>
                <a:gd name="T11" fmla="*/ 49 h 235"/>
                <a:gd name="T12" fmla="*/ 143 w 160"/>
                <a:gd name="T13" fmla="*/ 4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5">
                  <a:moveTo>
                    <a:pt x="143" y="49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69" y="0"/>
                    <a:pt x="36" y="59"/>
                  </a:cubicBezTo>
                  <a:cubicBezTo>
                    <a:pt x="0" y="122"/>
                    <a:pt x="79" y="235"/>
                    <a:pt x="79" y="23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3" y="215"/>
                    <a:pt x="7" y="100"/>
                    <a:pt x="50" y="49"/>
                  </a:cubicBezTo>
                  <a:cubicBezTo>
                    <a:pt x="80" y="21"/>
                    <a:pt x="143" y="49"/>
                    <a:pt x="1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Oval 56">
              <a:extLst>
                <a:ext uri="{FF2B5EF4-FFF2-40B4-BE49-F238E27FC236}">
                  <a16:creationId xmlns:a16="http://schemas.microsoft.com/office/drawing/2014/main" id="{263A0436-81EB-437E-9F68-5FD14FE5B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556616" y="-3369380"/>
              <a:ext cx="313601" cy="3136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147DCB74-DFF2-4427-8FC3-5E453BA58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11221" y="-3859382"/>
              <a:ext cx="3430012" cy="2067813"/>
            </a:xfrm>
            <a:custGeom>
              <a:avLst/>
              <a:gdLst>
                <a:gd name="T0" fmla="*/ 329 w 362"/>
                <a:gd name="T1" fmla="*/ 46 h 218"/>
                <a:gd name="T2" fmla="*/ 56 w 362"/>
                <a:gd name="T3" fmla="*/ 152 h 218"/>
                <a:gd name="T4" fmla="*/ 0 w 362"/>
                <a:gd name="T5" fmla="*/ 218 h 218"/>
                <a:gd name="T6" fmla="*/ 61 w 362"/>
                <a:gd name="T7" fmla="*/ 218 h 218"/>
                <a:gd name="T8" fmla="*/ 86 w 362"/>
                <a:gd name="T9" fmla="*/ 190 h 218"/>
                <a:gd name="T10" fmla="*/ 153 w 362"/>
                <a:gd name="T11" fmla="*/ 171 h 218"/>
                <a:gd name="T12" fmla="*/ 143 w 362"/>
                <a:gd name="T13" fmla="*/ 218 h 218"/>
                <a:gd name="T14" fmla="*/ 309 w 362"/>
                <a:gd name="T15" fmla="*/ 218 h 218"/>
                <a:gd name="T16" fmla="*/ 329 w 362"/>
                <a:gd name="T17" fmla="*/ 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18">
                  <a:moveTo>
                    <a:pt x="329" y="46"/>
                  </a:moveTo>
                  <a:cubicBezTo>
                    <a:pt x="282" y="0"/>
                    <a:pt x="159" y="47"/>
                    <a:pt x="56" y="152"/>
                  </a:cubicBezTo>
                  <a:cubicBezTo>
                    <a:pt x="35" y="173"/>
                    <a:pt x="16" y="196"/>
                    <a:pt x="0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6" y="210"/>
                    <a:pt x="75" y="200"/>
                    <a:pt x="86" y="190"/>
                  </a:cubicBezTo>
                  <a:cubicBezTo>
                    <a:pt x="112" y="167"/>
                    <a:pt x="142" y="159"/>
                    <a:pt x="153" y="171"/>
                  </a:cubicBezTo>
                  <a:cubicBezTo>
                    <a:pt x="162" y="181"/>
                    <a:pt x="156" y="200"/>
                    <a:pt x="143" y="218"/>
                  </a:cubicBezTo>
                  <a:cubicBezTo>
                    <a:pt x="309" y="218"/>
                    <a:pt x="309" y="218"/>
                    <a:pt x="309" y="218"/>
                  </a:cubicBezTo>
                  <a:cubicBezTo>
                    <a:pt x="351" y="145"/>
                    <a:pt x="362" y="78"/>
                    <a:pt x="32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BC4AE304-C3C2-4D06-8C90-B8F35E053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6214" y="-507766"/>
              <a:ext cx="617405" cy="254801"/>
            </a:xfrm>
            <a:custGeom>
              <a:avLst/>
              <a:gdLst>
                <a:gd name="T0" fmla="*/ 0 w 65"/>
                <a:gd name="T1" fmla="*/ 0 h 27"/>
                <a:gd name="T2" fmla="*/ 31 w 65"/>
                <a:gd name="T3" fmla="*/ 27 h 27"/>
                <a:gd name="T4" fmla="*/ 65 w 65"/>
                <a:gd name="T5" fmla="*/ 0 h 27"/>
                <a:gd name="T6" fmla="*/ 0 w 6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4" y="12"/>
                    <a:pt x="25" y="22"/>
                    <a:pt x="31" y="27"/>
                  </a:cubicBezTo>
                  <a:cubicBezTo>
                    <a:pt x="43" y="19"/>
                    <a:pt x="54" y="10"/>
                    <a:pt x="6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75AD4792-E59A-4034-9CE1-48B8D5DAE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8824" y="-507766"/>
              <a:ext cx="1891410" cy="343005"/>
            </a:xfrm>
            <a:custGeom>
              <a:avLst/>
              <a:gdLst>
                <a:gd name="T0" fmla="*/ 151 w 200"/>
                <a:gd name="T1" fmla="*/ 0 h 36"/>
                <a:gd name="T2" fmla="*/ 122 w 200"/>
                <a:gd name="T3" fmla="*/ 0 h 36"/>
                <a:gd name="T4" fmla="*/ 110 w 200"/>
                <a:gd name="T5" fmla="*/ 8 h 36"/>
                <a:gd name="T6" fmla="*/ 101 w 200"/>
                <a:gd name="T7" fmla="*/ 0 h 36"/>
                <a:gd name="T8" fmla="*/ 2 w 200"/>
                <a:gd name="T9" fmla="*/ 0 h 36"/>
                <a:gd name="T10" fmla="*/ 1 w 200"/>
                <a:gd name="T11" fmla="*/ 36 h 36"/>
                <a:gd name="T12" fmla="*/ 200 w 200"/>
                <a:gd name="T13" fmla="*/ 36 h 36"/>
                <a:gd name="T14" fmla="*/ 151 w 200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36">
                  <a:moveTo>
                    <a:pt x="15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3"/>
                    <a:pt x="0" y="25"/>
                    <a:pt x="1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183" y="26"/>
                    <a:pt x="167" y="14"/>
                    <a:pt x="1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8168DC4A-F77C-40C1-9D62-7F4DE3332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0023" y="-1056568"/>
              <a:ext cx="1176004" cy="362605"/>
            </a:xfrm>
            <a:custGeom>
              <a:avLst/>
              <a:gdLst>
                <a:gd name="T0" fmla="*/ 90 w 124"/>
                <a:gd name="T1" fmla="*/ 0 h 38"/>
                <a:gd name="T2" fmla="*/ 13 w 124"/>
                <a:gd name="T3" fmla="*/ 0 h 38"/>
                <a:gd name="T4" fmla="*/ 0 w 124"/>
                <a:gd name="T5" fmla="*/ 38 h 38"/>
                <a:gd name="T6" fmla="*/ 124 w 124"/>
                <a:gd name="T7" fmla="*/ 38 h 38"/>
                <a:gd name="T8" fmla="*/ 90 w 1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38">
                  <a:moveTo>
                    <a:pt x="9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8" y="13"/>
                    <a:pt x="3" y="26"/>
                    <a:pt x="0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12" y="25"/>
                    <a:pt x="100" y="12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37AFF220-70DA-4A74-A42B-42B4E9153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64419" y="-1056568"/>
              <a:ext cx="1744406" cy="362605"/>
            </a:xfrm>
            <a:custGeom>
              <a:avLst/>
              <a:gdLst>
                <a:gd name="T0" fmla="*/ 44 w 184"/>
                <a:gd name="T1" fmla="*/ 0 h 38"/>
                <a:gd name="T2" fmla="*/ 31 w 184"/>
                <a:gd name="T3" fmla="*/ 9 h 38"/>
                <a:gd name="T4" fmla="*/ 22 w 184"/>
                <a:gd name="T5" fmla="*/ 0 h 38"/>
                <a:gd name="T6" fmla="*/ 0 w 184"/>
                <a:gd name="T7" fmla="*/ 0 h 38"/>
                <a:gd name="T8" fmla="*/ 38 w 184"/>
                <a:gd name="T9" fmla="*/ 38 h 38"/>
                <a:gd name="T10" fmla="*/ 149 w 184"/>
                <a:gd name="T11" fmla="*/ 38 h 38"/>
                <a:gd name="T12" fmla="*/ 160 w 184"/>
                <a:gd name="T13" fmla="*/ 26 h 38"/>
                <a:gd name="T14" fmla="*/ 184 w 184"/>
                <a:gd name="T15" fmla="*/ 0 h 38"/>
                <a:gd name="T16" fmla="*/ 44 w 18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8">
                  <a:moveTo>
                    <a:pt x="44" y="0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6" y="26"/>
                    <a:pt x="38" y="38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53" y="34"/>
                    <a:pt x="157" y="30"/>
                    <a:pt x="160" y="26"/>
                  </a:cubicBezTo>
                  <a:cubicBezTo>
                    <a:pt x="169" y="18"/>
                    <a:pt x="177" y="9"/>
                    <a:pt x="184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37E4E6AB-2D5E-4DF8-8DBA-AEC074BFA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44618" y="-1595574"/>
              <a:ext cx="2636212" cy="352802"/>
            </a:xfrm>
            <a:custGeom>
              <a:avLst/>
              <a:gdLst>
                <a:gd name="T0" fmla="*/ 126 w 278"/>
                <a:gd name="T1" fmla="*/ 0 h 37"/>
                <a:gd name="T2" fmla="*/ 113 w 278"/>
                <a:gd name="T3" fmla="*/ 8 h 37"/>
                <a:gd name="T4" fmla="*/ 104 w 278"/>
                <a:gd name="T5" fmla="*/ 0 h 37"/>
                <a:gd name="T6" fmla="*/ 0 w 278"/>
                <a:gd name="T7" fmla="*/ 0 h 37"/>
                <a:gd name="T8" fmla="*/ 30 w 278"/>
                <a:gd name="T9" fmla="*/ 37 h 37"/>
                <a:gd name="T10" fmla="*/ 251 w 278"/>
                <a:gd name="T11" fmla="*/ 37 h 37"/>
                <a:gd name="T12" fmla="*/ 278 w 278"/>
                <a:gd name="T13" fmla="*/ 0 h 37"/>
                <a:gd name="T14" fmla="*/ 126 w 27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7">
                  <a:moveTo>
                    <a:pt x="126" y="0"/>
                  </a:moveTo>
                  <a:cubicBezTo>
                    <a:pt x="113" y="8"/>
                    <a:pt x="113" y="8"/>
                    <a:pt x="113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1"/>
                    <a:pt x="18" y="24"/>
                    <a:pt x="30" y="37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61" y="25"/>
                    <a:pt x="270" y="12"/>
                    <a:pt x="278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0D5EF8C2-332D-4B72-8536-F00B24626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4423" y="-1595574"/>
              <a:ext cx="480205" cy="352802"/>
            </a:xfrm>
            <a:custGeom>
              <a:avLst/>
              <a:gdLst>
                <a:gd name="T0" fmla="*/ 24 w 51"/>
                <a:gd name="T1" fmla="*/ 0 h 37"/>
                <a:gd name="T2" fmla="*/ 21 w 51"/>
                <a:gd name="T3" fmla="*/ 0 h 37"/>
                <a:gd name="T4" fmla="*/ 0 w 51"/>
                <a:gd name="T5" fmla="*/ 37 h 37"/>
                <a:gd name="T6" fmla="*/ 51 w 51"/>
                <a:gd name="T7" fmla="*/ 37 h 37"/>
                <a:gd name="T8" fmla="*/ 24 w 5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13"/>
                    <a:pt x="6" y="25"/>
                    <a:pt x="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37" y="19"/>
                    <a:pt x="27" y="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C7826C7C-DE6C-4C73-B653-D34394834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9014" y="-1526971"/>
              <a:ext cx="2214808" cy="2371612"/>
            </a:xfrm>
            <a:custGeom>
              <a:avLst/>
              <a:gdLst>
                <a:gd name="T0" fmla="*/ 16 w 233"/>
                <a:gd name="T1" fmla="*/ 136 h 249"/>
                <a:gd name="T2" fmla="*/ 0 w 233"/>
                <a:gd name="T3" fmla="*/ 146 h 249"/>
                <a:gd name="T4" fmla="*/ 198 w 233"/>
                <a:gd name="T5" fmla="*/ 167 h 249"/>
                <a:gd name="T6" fmla="*/ 161 w 233"/>
                <a:gd name="T7" fmla="*/ 0 h 249"/>
                <a:gd name="T8" fmla="*/ 146 w 233"/>
                <a:gd name="T9" fmla="*/ 20 h 249"/>
                <a:gd name="T10" fmla="*/ 190 w 233"/>
                <a:gd name="T11" fmla="*/ 168 h 249"/>
                <a:gd name="T12" fmla="*/ 16 w 233"/>
                <a:gd name="T13" fmla="*/ 13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49">
                  <a:moveTo>
                    <a:pt x="16" y="136"/>
                  </a:moveTo>
                  <a:cubicBezTo>
                    <a:pt x="16" y="136"/>
                    <a:pt x="2" y="145"/>
                    <a:pt x="0" y="146"/>
                  </a:cubicBezTo>
                  <a:cubicBezTo>
                    <a:pt x="0" y="146"/>
                    <a:pt x="151" y="249"/>
                    <a:pt x="198" y="167"/>
                  </a:cubicBezTo>
                  <a:cubicBezTo>
                    <a:pt x="233" y="100"/>
                    <a:pt x="161" y="0"/>
                    <a:pt x="161" y="0"/>
                  </a:cubicBezTo>
                  <a:cubicBezTo>
                    <a:pt x="161" y="0"/>
                    <a:pt x="147" y="19"/>
                    <a:pt x="146" y="20"/>
                  </a:cubicBezTo>
                  <a:cubicBezTo>
                    <a:pt x="146" y="20"/>
                    <a:pt x="217" y="117"/>
                    <a:pt x="190" y="168"/>
                  </a:cubicBezTo>
                  <a:cubicBezTo>
                    <a:pt x="150" y="235"/>
                    <a:pt x="16" y="136"/>
                    <a:pt x="1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81BFF4A-ADE2-4076-9FC6-930FD50A22D6}"/>
              </a:ext>
            </a:extLst>
          </p:cNvPr>
          <p:cNvGrpSpPr/>
          <p:nvPr/>
        </p:nvGrpSpPr>
        <p:grpSpPr>
          <a:xfrm>
            <a:off x="473432" y="2923892"/>
            <a:ext cx="4796787" cy="3536455"/>
            <a:chOff x="473432" y="2923892"/>
            <a:chExt cx="4796787" cy="353645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12B8841-591F-4EE0-A1DB-8E2D5D222C0B}"/>
                </a:ext>
              </a:extLst>
            </p:cNvPr>
            <p:cNvSpPr/>
            <p:nvPr/>
          </p:nvSpPr>
          <p:spPr>
            <a:xfrm>
              <a:off x="473432" y="3632200"/>
              <a:ext cx="4796787" cy="2828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点击输入您的具体内容，用简洁的语言文字进行阐述，精准的词汇表达胜过长篇大论的文字表述点击输入您的具体内容，用简洁的语言文字进行阐述，精准的词汇表达胜过长篇大论的文字表述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  <a:p>
              <a:pPr>
                <a:lnSpc>
                  <a:spcPct val="150000"/>
                </a:lnSpc>
              </a:pPr>
              <a:endPara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E08F8A-A0F4-4300-BF52-4EA2DB381C53}"/>
                </a:ext>
              </a:extLst>
            </p:cNvPr>
            <p:cNvSpPr txBox="1"/>
            <p:nvPr/>
          </p:nvSpPr>
          <p:spPr>
            <a:xfrm>
              <a:off x="473432" y="2923892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D513D0C-C534-4DCF-A46B-53332533B3A3}"/>
                </a:ext>
              </a:extLst>
            </p:cNvPr>
            <p:cNvCxnSpPr/>
            <p:nvPr/>
          </p:nvCxnSpPr>
          <p:spPr>
            <a:xfrm>
              <a:off x="536932" y="3510589"/>
              <a:ext cx="44008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700016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TextBox 14">
            <a:extLst>
              <a:ext uri="{FF2B5EF4-FFF2-40B4-BE49-F238E27FC236}">
                <a16:creationId xmlns:a16="http://schemas.microsoft.com/office/drawing/2014/main" id="{8047C0BE-70AB-4CE6-A567-AB0517071D89}"/>
              </a:ext>
            </a:extLst>
          </p:cNvPr>
          <p:cNvSpPr txBox="1"/>
          <p:nvPr/>
        </p:nvSpPr>
        <p:spPr>
          <a:xfrm>
            <a:off x="875918" y="2199793"/>
            <a:ext cx="2721718" cy="864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300" dirty="0">
                <a:latin typeface="Arial" panose="020B0604020202020204" pitchFamily="34" charset="0"/>
                <a:sym typeface="Arial" panose="020B0604020202020204" pitchFamily="34" charset="0"/>
              </a:rPr>
              <a:t>点击输入您的具体内容，用简洁的语言文字进行阐述，精准的词汇表达胜过长篇大论的文字表述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1" name="TextBox 19">
            <a:extLst>
              <a:ext uri="{FF2B5EF4-FFF2-40B4-BE49-F238E27FC236}">
                <a16:creationId xmlns:a16="http://schemas.microsoft.com/office/drawing/2014/main" id="{D7C741A7-B208-415C-8982-C46098137C41}"/>
              </a:ext>
            </a:extLst>
          </p:cNvPr>
          <p:cNvSpPr txBox="1"/>
          <p:nvPr/>
        </p:nvSpPr>
        <p:spPr>
          <a:xfrm>
            <a:off x="8674396" y="2199793"/>
            <a:ext cx="2721718" cy="864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300" dirty="0">
                <a:latin typeface="Arial" panose="020B0604020202020204" pitchFamily="34" charset="0"/>
                <a:sym typeface="Arial" panose="020B0604020202020204" pitchFamily="34" charset="0"/>
              </a:rPr>
              <a:t>点击输入您的具体内容，用简洁的语言文字进行阐述，精准的词汇表达胜过长篇大论的文字表述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" name="TextBox 20">
            <a:extLst>
              <a:ext uri="{FF2B5EF4-FFF2-40B4-BE49-F238E27FC236}">
                <a16:creationId xmlns:a16="http://schemas.microsoft.com/office/drawing/2014/main" id="{DE43C38C-41D2-4E91-A4AD-DC3BAC431667}"/>
              </a:ext>
            </a:extLst>
          </p:cNvPr>
          <p:cNvSpPr txBox="1"/>
          <p:nvPr/>
        </p:nvSpPr>
        <p:spPr>
          <a:xfrm>
            <a:off x="875918" y="4487859"/>
            <a:ext cx="2645220" cy="864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300" dirty="0">
                <a:latin typeface="Arial" panose="020B0604020202020204" pitchFamily="34" charset="0"/>
                <a:sym typeface="Arial" panose="020B0604020202020204" pitchFamily="34" charset="0"/>
              </a:rPr>
              <a:t>点击输入您的具体内容，用简洁的语言文字进行阐述，精准的词汇表达胜过长篇大论的文字表述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" name="TextBox 21">
            <a:extLst>
              <a:ext uri="{FF2B5EF4-FFF2-40B4-BE49-F238E27FC236}">
                <a16:creationId xmlns:a16="http://schemas.microsoft.com/office/drawing/2014/main" id="{80E834C6-E371-455F-B20D-3939C15E74BD}"/>
              </a:ext>
            </a:extLst>
          </p:cNvPr>
          <p:cNvSpPr txBox="1"/>
          <p:nvPr/>
        </p:nvSpPr>
        <p:spPr>
          <a:xfrm>
            <a:off x="8666297" y="4487859"/>
            <a:ext cx="2721718" cy="864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300" dirty="0">
                <a:latin typeface="Arial" panose="020B0604020202020204" pitchFamily="34" charset="0"/>
                <a:sym typeface="Arial" panose="020B0604020202020204" pitchFamily="34" charset="0"/>
              </a:rPr>
              <a:t>点击输入您的具体内容，用简洁的语言文字进行阐述，精准的词汇表达胜过长篇大论的文字表述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70D01E4-C8F8-4DFA-A5D8-3D45B531B338}"/>
              </a:ext>
            </a:extLst>
          </p:cNvPr>
          <p:cNvGrpSpPr/>
          <p:nvPr/>
        </p:nvGrpSpPr>
        <p:grpSpPr>
          <a:xfrm>
            <a:off x="4175216" y="1533694"/>
            <a:ext cx="1867094" cy="2837799"/>
            <a:chOff x="4175216" y="1533694"/>
            <a:chExt cx="1867094" cy="2837799"/>
          </a:xfrm>
        </p:grpSpPr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DABDF438-DD63-40E3-9622-66D2B3ADF3EA}"/>
                </a:ext>
              </a:extLst>
            </p:cNvPr>
            <p:cNvSpPr>
              <a:spLocks/>
            </p:cNvSpPr>
            <p:nvPr/>
          </p:nvSpPr>
          <p:spPr bwMode="auto">
            <a:xfrm rot="3600000">
              <a:off x="3689863" y="2019047"/>
              <a:ext cx="2837799" cy="1867094"/>
            </a:xfrm>
            <a:custGeom>
              <a:avLst/>
              <a:gdLst>
                <a:gd name="T0" fmla="*/ 698 w 773"/>
                <a:gd name="T1" fmla="*/ 179 h 508"/>
                <a:gd name="T2" fmla="*/ 658 w 773"/>
                <a:gd name="T3" fmla="*/ 191 h 508"/>
                <a:gd name="T4" fmla="*/ 658 w 773"/>
                <a:gd name="T5" fmla="*/ 191 h 508"/>
                <a:gd name="T6" fmla="*/ 581 w 773"/>
                <a:gd name="T7" fmla="*/ 225 h 508"/>
                <a:gd name="T8" fmla="*/ 451 w 773"/>
                <a:gd name="T9" fmla="*/ 92 h 508"/>
                <a:gd name="T10" fmla="*/ 451 w 773"/>
                <a:gd name="T11" fmla="*/ 92 h 508"/>
                <a:gd name="T12" fmla="*/ 255 w 773"/>
                <a:gd name="T13" fmla="*/ 0 h 508"/>
                <a:gd name="T14" fmla="*/ 0 w 773"/>
                <a:gd name="T15" fmla="*/ 254 h 508"/>
                <a:gd name="T16" fmla="*/ 255 w 773"/>
                <a:gd name="T17" fmla="*/ 508 h 508"/>
                <a:gd name="T18" fmla="*/ 451 w 773"/>
                <a:gd name="T19" fmla="*/ 416 h 508"/>
                <a:gd name="T20" fmla="*/ 451 w 773"/>
                <a:gd name="T21" fmla="*/ 416 h 508"/>
                <a:gd name="T22" fmla="*/ 451 w 773"/>
                <a:gd name="T23" fmla="*/ 416 h 508"/>
                <a:gd name="T24" fmla="*/ 451 w 773"/>
                <a:gd name="T25" fmla="*/ 416 h 508"/>
                <a:gd name="T26" fmla="*/ 581 w 773"/>
                <a:gd name="T27" fmla="*/ 283 h 508"/>
                <a:gd name="T28" fmla="*/ 658 w 773"/>
                <a:gd name="T29" fmla="*/ 317 h 508"/>
                <a:gd name="T30" fmla="*/ 658 w 773"/>
                <a:gd name="T31" fmla="*/ 317 h 508"/>
                <a:gd name="T32" fmla="*/ 698 w 773"/>
                <a:gd name="T33" fmla="*/ 329 h 508"/>
                <a:gd name="T34" fmla="*/ 773 w 773"/>
                <a:gd name="T35" fmla="*/ 254 h 508"/>
                <a:gd name="T36" fmla="*/ 698 w 773"/>
                <a:gd name="T37" fmla="*/ 17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3" h="508">
                  <a:moveTo>
                    <a:pt x="698" y="179"/>
                  </a:moveTo>
                  <a:cubicBezTo>
                    <a:pt x="683" y="179"/>
                    <a:pt x="670" y="184"/>
                    <a:pt x="658" y="191"/>
                  </a:cubicBezTo>
                  <a:cubicBezTo>
                    <a:pt x="658" y="191"/>
                    <a:pt x="658" y="191"/>
                    <a:pt x="658" y="191"/>
                  </a:cubicBezTo>
                  <a:cubicBezTo>
                    <a:pt x="626" y="211"/>
                    <a:pt x="630" y="225"/>
                    <a:pt x="581" y="225"/>
                  </a:cubicBezTo>
                  <a:cubicBezTo>
                    <a:pt x="525" y="225"/>
                    <a:pt x="521" y="175"/>
                    <a:pt x="451" y="92"/>
                  </a:cubicBezTo>
                  <a:cubicBezTo>
                    <a:pt x="451" y="92"/>
                    <a:pt x="451" y="92"/>
                    <a:pt x="451" y="92"/>
                  </a:cubicBezTo>
                  <a:cubicBezTo>
                    <a:pt x="404" y="35"/>
                    <a:pt x="334" y="0"/>
                    <a:pt x="255" y="0"/>
                  </a:cubicBezTo>
                  <a:cubicBezTo>
                    <a:pt x="114" y="0"/>
                    <a:pt x="0" y="114"/>
                    <a:pt x="0" y="254"/>
                  </a:cubicBezTo>
                  <a:cubicBezTo>
                    <a:pt x="0" y="394"/>
                    <a:pt x="114" y="508"/>
                    <a:pt x="255" y="508"/>
                  </a:cubicBezTo>
                  <a:cubicBezTo>
                    <a:pt x="334" y="508"/>
                    <a:pt x="404" y="473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521" y="333"/>
                    <a:pt x="509" y="283"/>
                    <a:pt x="581" y="283"/>
                  </a:cubicBezTo>
                  <a:cubicBezTo>
                    <a:pt x="633" y="283"/>
                    <a:pt x="626" y="296"/>
                    <a:pt x="658" y="317"/>
                  </a:cubicBezTo>
                  <a:cubicBezTo>
                    <a:pt x="658" y="317"/>
                    <a:pt x="658" y="317"/>
                    <a:pt x="658" y="317"/>
                  </a:cubicBezTo>
                  <a:cubicBezTo>
                    <a:pt x="670" y="324"/>
                    <a:pt x="683" y="329"/>
                    <a:pt x="698" y="329"/>
                  </a:cubicBezTo>
                  <a:cubicBezTo>
                    <a:pt x="739" y="329"/>
                    <a:pt x="773" y="295"/>
                    <a:pt x="773" y="254"/>
                  </a:cubicBezTo>
                  <a:cubicBezTo>
                    <a:pt x="773" y="213"/>
                    <a:pt x="739" y="179"/>
                    <a:pt x="698" y="179"/>
                  </a:cubicBezTo>
                  <a:close/>
                </a:path>
              </a:pathLst>
            </a:custGeom>
            <a:solidFill>
              <a:srgbClr val="012CA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" name="Oval 6">
              <a:extLst>
                <a:ext uri="{FF2B5EF4-FFF2-40B4-BE49-F238E27FC236}">
                  <a16:creationId xmlns:a16="http://schemas.microsoft.com/office/drawing/2014/main" id="{E59AE7F8-EDBF-4264-B2B2-21B163F10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2700" y="3722336"/>
              <a:ext cx="436584" cy="436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>
                  <a:solidFill>
                    <a:srgbClr val="012CAD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01</a:t>
              </a:r>
              <a:endParaRPr lang="zh-CN" altLang="en-US" sz="2000" dirty="0">
                <a:solidFill>
                  <a:srgbClr val="012CAD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2" name="TextBox 15">
              <a:extLst>
                <a:ext uri="{FF2B5EF4-FFF2-40B4-BE49-F238E27FC236}">
                  <a16:creationId xmlns:a16="http://schemas.microsoft.com/office/drawing/2014/main" id="{007E45D8-3B45-427B-9948-43F9BE4A9886}"/>
                </a:ext>
              </a:extLst>
            </p:cNvPr>
            <p:cNvSpPr txBox="1"/>
            <p:nvPr/>
          </p:nvSpPr>
          <p:spPr>
            <a:xfrm>
              <a:off x="4300875" y="2024846"/>
              <a:ext cx="1197541" cy="1031051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输入标题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790643D-B09B-40A1-A334-7E1864343758}"/>
              </a:ext>
            </a:extLst>
          </p:cNvPr>
          <p:cNvGrpSpPr/>
          <p:nvPr/>
        </p:nvGrpSpPr>
        <p:grpSpPr>
          <a:xfrm>
            <a:off x="5492421" y="1838714"/>
            <a:ext cx="2837798" cy="1867094"/>
            <a:chOff x="5492421" y="1838714"/>
            <a:chExt cx="2837798" cy="1867094"/>
          </a:xfrm>
        </p:grpSpPr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D33117D8-8AC3-4407-B2A5-EE5EBE66544D}"/>
                </a:ext>
              </a:extLst>
            </p:cNvPr>
            <p:cNvSpPr>
              <a:spLocks/>
            </p:cNvSpPr>
            <p:nvPr/>
          </p:nvSpPr>
          <p:spPr bwMode="auto">
            <a:xfrm rot="9000000">
              <a:off x="5492421" y="1838714"/>
              <a:ext cx="2837798" cy="1867094"/>
            </a:xfrm>
            <a:custGeom>
              <a:avLst/>
              <a:gdLst>
                <a:gd name="T0" fmla="*/ 698 w 773"/>
                <a:gd name="T1" fmla="*/ 179 h 508"/>
                <a:gd name="T2" fmla="*/ 658 w 773"/>
                <a:gd name="T3" fmla="*/ 191 h 508"/>
                <a:gd name="T4" fmla="*/ 658 w 773"/>
                <a:gd name="T5" fmla="*/ 191 h 508"/>
                <a:gd name="T6" fmla="*/ 581 w 773"/>
                <a:gd name="T7" fmla="*/ 225 h 508"/>
                <a:gd name="T8" fmla="*/ 451 w 773"/>
                <a:gd name="T9" fmla="*/ 92 h 508"/>
                <a:gd name="T10" fmla="*/ 451 w 773"/>
                <a:gd name="T11" fmla="*/ 92 h 508"/>
                <a:gd name="T12" fmla="*/ 255 w 773"/>
                <a:gd name="T13" fmla="*/ 0 h 508"/>
                <a:gd name="T14" fmla="*/ 0 w 773"/>
                <a:gd name="T15" fmla="*/ 254 h 508"/>
                <a:gd name="T16" fmla="*/ 255 w 773"/>
                <a:gd name="T17" fmla="*/ 508 h 508"/>
                <a:gd name="T18" fmla="*/ 451 w 773"/>
                <a:gd name="T19" fmla="*/ 416 h 508"/>
                <a:gd name="T20" fmla="*/ 451 w 773"/>
                <a:gd name="T21" fmla="*/ 416 h 508"/>
                <a:gd name="T22" fmla="*/ 451 w 773"/>
                <a:gd name="T23" fmla="*/ 416 h 508"/>
                <a:gd name="T24" fmla="*/ 451 w 773"/>
                <a:gd name="T25" fmla="*/ 416 h 508"/>
                <a:gd name="T26" fmla="*/ 581 w 773"/>
                <a:gd name="T27" fmla="*/ 283 h 508"/>
                <a:gd name="T28" fmla="*/ 658 w 773"/>
                <a:gd name="T29" fmla="*/ 317 h 508"/>
                <a:gd name="T30" fmla="*/ 658 w 773"/>
                <a:gd name="T31" fmla="*/ 317 h 508"/>
                <a:gd name="T32" fmla="*/ 698 w 773"/>
                <a:gd name="T33" fmla="*/ 329 h 508"/>
                <a:gd name="T34" fmla="*/ 773 w 773"/>
                <a:gd name="T35" fmla="*/ 254 h 508"/>
                <a:gd name="T36" fmla="*/ 698 w 773"/>
                <a:gd name="T37" fmla="*/ 17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3" h="508">
                  <a:moveTo>
                    <a:pt x="698" y="179"/>
                  </a:moveTo>
                  <a:cubicBezTo>
                    <a:pt x="683" y="179"/>
                    <a:pt x="670" y="184"/>
                    <a:pt x="658" y="191"/>
                  </a:cubicBezTo>
                  <a:cubicBezTo>
                    <a:pt x="658" y="191"/>
                    <a:pt x="658" y="191"/>
                    <a:pt x="658" y="191"/>
                  </a:cubicBezTo>
                  <a:cubicBezTo>
                    <a:pt x="626" y="211"/>
                    <a:pt x="630" y="225"/>
                    <a:pt x="581" y="225"/>
                  </a:cubicBezTo>
                  <a:cubicBezTo>
                    <a:pt x="525" y="225"/>
                    <a:pt x="521" y="175"/>
                    <a:pt x="451" y="92"/>
                  </a:cubicBezTo>
                  <a:cubicBezTo>
                    <a:pt x="451" y="92"/>
                    <a:pt x="451" y="92"/>
                    <a:pt x="451" y="92"/>
                  </a:cubicBezTo>
                  <a:cubicBezTo>
                    <a:pt x="404" y="35"/>
                    <a:pt x="334" y="0"/>
                    <a:pt x="255" y="0"/>
                  </a:cubicBezTo>
                  <a:cubicBezTo>
                    <a:pt x="114" y="0"/>
                    <a:pt x="0" y="114"/>
                    <a:pt x="0" y="254"/>
                  </a:cubicBezTo>
                  <a:cubicBezTo>
                    <a:pt x="0" y="394"/>
                    <a:pt x="114" y="508"/>
                    <a:pt x="255" y="508"/>
                  </a:cubicBezTo>
                  <a:cubicBezTo>
                    <a:pt x="334" y="508"/>
                    <a:pt x="404" y="473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521" y="333"/>
                    <a:pt x="509" y="283"/>
                    <a:pt x="581" y="283"/>
                  </a:cubicBezTo>
                  <a:cubicBezTo>
                    <a:pt x="633" y="283"/>
                    <a:pt x="626" y="296"/>
                    <a:pt x="658" y="317"/>
                  </a:cubicBezTo>
                  <a:cubicBezTo>
                    <a:pt x="658" y="317"/>
                    <a:pt x="658" y="317"/>
                    <a:pt x="658" y="317"/>
                  </a:cubicBezTo>
                  <a:cubicBezTo>
                    <a:pt x="670" y="324"/>
                    <a:pt x="683" y="329"/>
                    <a:pt x="698" y="329"/>
                  </a:cubicBezTo>
                  <a:cubicBezTo>
                    <a:pt x="739" y="329"/>
                    <a:pt x="773" y="295"/>
                    <a:pt x="773" y="254"/>
                  </a:cubicBezTo>
                  <a:cubicBezTo>
                    <a:pt x="773" y="213"/>
                    <a:pt x="739" y="179"/>
                    <a:pt x="698" y="179"/>
                  </a:cubicBezTo>
                  <a:close/>
                </a:path>
              </a:pathLst>
            </a:custGeom>
            <a:solidFill>
              <a:srgbClr val="EEAF2B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2000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7" name="Oval 6">
              <a:extLst>
                <a:ext uri="{FF2B5EF4-FFF2-40B4-BE49-F238E27FC236}">
                  <a16:creationId xmlns:a16="http://schemas.microsoft.com/office/drawing/2014/main" id="{577D8A2D-0A7D-4D7A-B80C-4DD4B6300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4994" y="3126198"/>
              <a:ext cx="436584" cy="436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>
                  <a:solidFill>
                    <a:srgbClr val="EEAF2B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02</a:t>
              </a:r>
              <a:endParaRPr lang="zh-CN" altLang="en-US" sz="2000" dirty="0">
                <a:solidFill>
                  <a:srgbClr val="EEAF2B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3" name="TextBox 16">
              <a:extLst>
                <a:ext uri="{FF2B5EF4-FFF2-40B4-BE49-F238E27FC236}">
                  <a16:creationId xmlns:a16="http://schemas.microsoft.com/office/drawing/2014/main" id="{A88943E8-D0C7-4C93-9766-D65241E867A2}"/>
                </a:ext>
              </a:extLst>
            </p:cNvPr>
            <p:cNvSpPr txBox="1"/>
            <p:nvPr/>
          </p:nvSpPr>
          <p:spPr>
            <a:xfrm>
              <a:off x="6747710" y="2024846"/>
              <a:ext cx="1155757" cy="1031051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输入标题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A15413-470E-4163-A052-6A5394F37EFC}"/>
              </a:ext>
            </a:extLst>
          </p:cNvPr>
          <p:cNvGrpSpPr/>
          <p:nvPr/>
        </p:nvGrpSpPr>
        <p:grpSpPr>
          <a:xfrm>
            <a:off x="3870196" y="3819330"/>
            <a:ext cx="2837798" cy="1867094"/>
            <a:chOff x="3870196" y="3819330"/>
            <a:chExt cx="2837798" cy="1867094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FD6B7A1D-335C-4E95-8956-B687F4D2C9EA}"/>
                </a:ext>
              </a:extLst>
            </p:cNvPr>
            <p:cNvSpPr>
              <a:spLocks/>
            </p:cNvSpPr>
            <p:nvPr/>
          </p:nvSpPr>
          <p:spPr bwMode="auto">
            <a:xfrm rot="19800000">
              <a:off x="3870196" y="3819330"/>
              <a:ext cx="2837798" cy="1867094"/>
            </a:xfrm>
            <a:custGeom>
              <a:avLst/>
              <a:gdLst>
                <a:gd name="T0" fmla="*/ 698 w 773"/>
                <a:gd name="T1" fmla="*/ 179 h 508"/>
                <a:gd name="T2" fmla="*/ 658 w 773"/>
                <a:gd name="T3" fmla="*/ 191 h 508"/>
                <a:gd name="T4" fmla="*/ 658 w 773"/>
                <a:gd name="T5" fmla="*/ 191 h 508"/>
                <a:gd name="T6" fmla="*/ 581 w 773"/>
                <a:gd name="T7" fmla="*/ 225 h 508"/>
                <a:gd name="T8" fmla="*/ 451 w 773"/>
                <a:gd name="T9" fmla="*/ 92 h 508"/>
                <a:gd name="T10" fmla="*/ 451 w 773"/>
                <a:gd name="T11" fmla="*/ 92 h 508"/>
                <a:gd name="T12" fmla="*/ 255 w 773"/>
                <a:gd name="T13" fmla="*/ 0 h 508"/>
                <a:gd name="T14" fmla="*/ 0 w 773"/>
                <a:gd name="T15" fmla="*/ 254 h 508"/>
                <a:gd name="T16" fmla="*/ 255 w 773"/>
                <a:gd name="T17" fmla="*/ 508 h 508"/>
                <a:gd name="T18" fmla="*/ 451 w 773"/>
                <a:gd name="T19" fmla="*/ 416 h 508"/>
                <a:gd name="T20" fmla="*/ 451 w 773"/>
                <a:gd name="T21" fmla="*/ 416 h 508"/>
                <a:gd name="T22" fmla="*/ 451 w 773"/>
                <a:gd name="T23" fmla="*/ 416 h 508"/>
                <a:gd name="T24" fmla="*/ 451 w 773"/>
                <a:gd name="T25" fmla="*/ 416 h 508"/>
                <a:gd name="T26" fmla="*/ 581 w 773"/>
                <a:gd name="T27" fmla="*/ 283 h 508"/>
                <a:gd name="T28" fmla="*/ 658 w 773"/>
                <a:gd name="T29" fmla="*/ 317 h 508"/>
                <a:gd name="T30" fmla="*/ 658 w 773"/>
                <a:gd name="T31" fmla="*/ 317 h 508"/>
                <a:gd name="T32" fmla="*/ 698 w 773"/>
                <a:gd name="T33" fmla="*/ 329 h 508"/>
                <a:gd name="T34" fmla="*/ 773 w 773"/>
                <a:gd name="T35" fmla="*/ 254 h 508"/>
                <a:gd name="T36" fmla="*/ 698 w 773"/>
                <a:gd name="T37" fmla="*/ 17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3" h="508">
                  <a:moveTo>
                    <a:pt x="698" y="179"/>
                  </a:moveTo>
                  <a:cubicBezTo>
                    <a:pt x="683" y="179"/>
                    <a:pt x="670" y="184"/>
                    <a:pt x="658" y="191"/>
                  </a:cubicBezTo>
                  <a:cubicBezTo>
                    <a:pt x="658" y="191"/>
                    <a:pt x="658" y="191"/>
                    <a:pt x="658" y="191"/>
                  </a:cubicBezTo>
                  <a:cubicBezTo>
                    <a:pt x="626" y="211"/>
                    <a:pt x="630" y="225"/>
                    <a:pt x="581" y="225"/>
                  </a:cubicBezTo>
                  <a:cubicBezTo>
                    <a:pt x="525" y="225"/>
                    <a:pt x="521" y="175"/>
                    <a:pt x="451" y="92"/>
                  </a:cubicBezTo>
                  <a:cubicBezTo>
                    <a:pt x="451" y="92"/>
                    <a:pt x="451" y="92"/>
                    <a:pt x="451" y="92"/>
                  </a:cubicBezTo>
                  <a:cubicBezTo>
                    <a:pt x="404" y="35"/>
                    <a:pt x="334" y="0"/>
                    <a:pt x="255" y="0"/>
                  </a:cubicBezTo>
                  <a:cubicBezTo>
                    <a:pt x="114" y="0"/>
                    <a:pt x="0" y="114"/>
                    <a:pt x="0" y="254"/>
                  </a:cubicBezTo>
                  <a:cubicBezTo>
                    <a:pt x="0" y="394"/>
                    <a:pt x="114" y="508"/>
                    <a:pt x="255" y="508"/>
                  </a:cubicBezTo>
                  <a:cubicBezTo>
                    <a:pt x="334" y="508"/>
                    <a:pt x="404" y="473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521" y="333"/>
                    <a:pt x="509" y="283"/>
                    <a:pt x="581" y="283"/>
                  </a:cubicBezTo>
                  <a:cubicBezTo>
                    <a:pt x="633" y="283"/>
                    <a:pt x="626" y="296"/>
                    <a:pt x="658" y="317"/>
                  </a:cubicBezTo>
                  <a:cubicBezTo>
                    <a:pt x="658" y="317"/>
                    <a:pt x="658" y="317"/>
                    <a:pt x="658" y="317"/>
                  </a:cubicBezTo>
                  <a:cubicBezTo>
                    <a:pt x="670" y="324"/>
                    <a:pt x="683" y="329"/>
                    <a:pt x="698" y="329"/>
                  </a:cubicBezTo>
                  <a:cubicBezTo>
                    <a:pt x="739" y="329"/>
                    <a:pt x="773" y="295"/>
                    <a:pt x="773" y="254"/>
                  </a:cubicBezTo>
                  <a:cubicBezTo>
                    <a:pt x="773" y="213"/>
                    <a:pt x="739" y="179"/>
                    <a:pt x="698" y="179"/>
                  </a:cubicBezTo>
                  <a:close/>
                </a:path>
              </a:pathLst>
            </a:custGeom>
            <a:solidFill>
              <a:srgbClr val="EEAF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1" name="Oval 6">
              <a:extLst>
                <a:ext uri="{FF2B5EF4-FFF2-40B4-BE49-F238E27FC236}">
                  <a16:creationId xmlns:a16="http://schemas.microsoft.com/office/drawing/2014/main" id="{EBB29853-39C2-4477-8B4D-A28D9D3BD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8835" y="3962356"/>
              <a:ext cx="436584" cy="436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>
                  <a:solidFill>
                    <a:srgbClr val="EEAF2B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04</a:t>
              </a:r>
              <a:endParaRPr lang="zh-CN" altLang="en-US" sz="2000" dirty="0">
                <a:solidFill>
                  <a:srgbClr val="EEAF2B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4" name="TextBox 17">
              <a:extLst>
                <a:ext uri="{FF2B5EF4-FFF2-40B4-BE49-F238E27FC236}">
                  <a16:creationId xmlns:a16="http://schemas.microsoft.com/office/drawing/2014/main" id="{134B8A2B-DB01-4325-8174-924EFE0E7647}"/>
                </a:ext>
              </a:extLst>
            </p:cNvPr>
            <p:cNvSpPr txBox="1"/>
            <p:nvPr/>
          </p:nvSpPr>
          <p:spPr>
            <a:xfrm>
              <a:off x="4315695" y="4462509"/>
              <a:ext cx="1167901" cy="1031051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输入标题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70B000A-2BC9-4A7D-88B1-4A5560F36ADF}"/>
              </a:ext>
            </a:extLst>
          </p:cNvPr>
          <p:cNvGrpSpPr/>
          <p:nvPr/>
        </p:nvGrpSpPr>
        <p:grpSpPr>
          <a:xfrm>
            <a:off x="6158106" y="3153644"/>
            <a:ext cx="1867094" cy="2837799"/>
            <a:chOff x="6158106" y="3153644"/>
            <a:chExt cx="1867094" cy="2837799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01B1897A-FFED-4D44-9251-9CB7BE76EFA0}"/>
                </a:ext>
              </a:extLst>
            </p:cNvPr>
            <p:cNvSpPr>
              <a:spLocks/>
            </p:cNvSpPr>
            <p:nvPr/>
          </p:nvSpPr>
          <p:spPr bwMode="auto">
            <a:xfrm rot="14400000">
              <a:off x="5672753" y="3638997"/>
              <a:ext cx="2837799" cy="1867094"/>
            </a:xfrm>
            <a:custGeom>
              <a:avLst/>
              <a:gdLst>
                <a:gd name="T0" fmla="*/ 698 w 773"/>
                <a:gd name="T1" fmla="*/ 179 h 508"/>
                <a:gd name="T2" fmla="*/ 658 w 773"/>
                <a:gd name="T3" fmla="*/ 191 h 508"/>
                <a:gd name="T4" fmla="*/ 658 w 773"/>
                <a:gd name="T5" fmla="*/ 191 h 508"/>
                <a:gd name="T6" fmla="*/ 581 w 773"/>
                <a:gd name="T7" fmla="*/ 225 h 508"/>
                <a:gd name="T8" fmla="*/ 451 w 773"/>
                <a:gd name="T9" fmla="*/ 92 h 508"/>
                <a:gd name="T10" fmla="*/ 451 w 773"/>
                <a:gd name="T11" fmla="*/ 92 h 508"/>
                <a:gd name="T12" fmla="*/ 255 w 773"/>
                <a:gd name="T13" fmla="*/ 0 h 508"/>
                <a:gd name="T14" fmla="*/ 0 w 773"/>
                <a:gd name="T15" fmla="*/ 254 h 508"/>
                <a:gd name="T16" fmla="*/ 255 w 773"/>
                <a:gd name="T17" fmla="*/ 508 h 508"/>
                <a:gd name="T18" fmla="*/ 451 w 773"/>
                <a:gd name="T19" fmla="*/ 416 h 508"/>
                <a:gd name="T20" fmla="*/ 451 w 773"/>
                <a:gd name="T21" fmla="*/ 416 h 508"/>
                <a:gd name="T22" fmla="*/ 451 w 773"/>
                <a:gd name="T23" fmla="*/ 416 h 508"/>
                <a:gd name="T24" fmla="*/ 451 w 773"/>
                <a:gd name="T25" fmla="*/ 416 h 508"/>
                <a:gd name="T26" fmla="*/ 581 w 773"/>
                <a:gd name="T27" fmla="*/ 283 h 508"/>
                <a:gd name="T28" fmla="*/ 658 w 773"/>
                <a:gd name="T29" fmla="*/ 317 h 508"/>
                <a:gd name="T30" fmla="*/ 658 w 773"/>
                <a:gd name="T31" fmla="*/ 317 h 508"/>
                <a:gd name="T32" fmla="*/ 698 w 773"/>
                <a:gd name="T33" fmla="*/ 329 h 508"/>
                <a:gd name="T34" fmla="*/ 773 w 773"/>
                <a:gd name="T35" fmla="*/ 254 h 508"/>
                <a:gd name="T36" fmla="*/ 698 w 773"/>
                <a:gd name="T37" fmla="*/ 17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3" h="508">
                  <a:moveTo>
                    <a:pt x="698" y="179"/>
                  </a:moveTo>
                  <a:cubicBezTo>
                    <a:pt x="683" y="179"/>
                    <a:pt x="670" y="184"/>
                    <a:pt x="658" y="191"/>
                  </a:cubicBezTo>
                  <a:cubicBezTo>
                    <a:pt x="658" y="191"/>
                    <a:pt x="658" y="191"/>
                    <a:pt x="658" y="191"/>
                  </a:cubicBezTo>
                  <a:cubicBezTo>
                    <a:pt x="626" y="211"/>
                    <a:pt x="630" y="225"/>
                    <a:pt x="581" y="225"/>
                  </a:cubicBezTo>
                  <a:cubicBezTo>
                    <a:pt x="525" y="225"/>
                    <a:pt x="521" y="175"/>
                    <a:pt x="451" y="92"/>
                  </a:cubicBezTo>
                  <a:cubicBezTo>
                    <a:pt x="451" y="92"/>
                    <a:pt x="451" y="92"/>
                    <a:pt x="451" y="92"/>
                  </a:cubicBezTo>
                  <a:cubicBezTo>
                    <a:pt x="404" y="35"/>
                    <a:pt x="334" y="0"/>
                    <a:pt x="255" y="0"/>
                  </a:cubicBezTo>
                  <a:cubicBezTo>
                    <a:pt x="114" y="0"/>
                    <a:pt x="0" y="114"/>
                    <a:pt x="0" y="254"/>
                  </a:cubicBezTo>
                  <a:cubicBezTo>
                    <a:pt x="0" y="394"/>
                    <a:pt x="114" y="508"/>
                    <a:pt x="255" y="508"/>
                  </a:cubicBezTo>
                  <a:cubicBezTo>
                    <a:pt x="334" y="508"/>
                    <a:pt x="404" y="473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451" y="416"/>
                    <a:pt x="451" y="416"/>
                    <a:pt x="451" y="416"/>
                  </a:cubicBezTo>
                  <a:cubicBezTo>
                    <a:pt x="521" y="333"/>
                    <a:pt x="509" y="283"/>
                    <a:pt x="581" y="283"/>
                  </a:cubicBezTo>
                  <a:cubicBezTo>
                    <a:pt x="633" y="283"/>
                    <a:pt x="626" y="296"/>
                    <a:pt x="658" y="317"/>
                  </a:cubicBezTo>
                  <a:cubicBezTo>
                    <a:pt x="658" y="317"/>
                    <a:pt x="658" y="317"/>
                    <a:pt x="658" y="317"/>
                  </a:cubicBezTo>
                  <a:cubicBezTo>
                    <a:pt x="670" y="324"/>
                    <a:pt x="683" y="329"/>
                    <a:pt x="698" y="329"/>
                  </a:cubicBezTo>
                  <a:cubicBezTo>
                    <a:pt x="739" y="329"/>
                    <a:pt x="773" y="295"/>
                    <a:pt x="773" y="254"/>
                  </a:cubicBezTo>
                  <a:cubicBezTo>
                    <a:pt x="773" y="213"/>
                    <a:pt x="739" y="179"/>
                    <a:pt x="698" y="179"/>
                  </a:cubicBezTo>
                  <a:close/>
                </a:path>
              </a:pathLst>
            </a:custGeom>
            <a:solidFill>
              <a:srgbClr val="012CA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9" name="Oval 6">
              <a:extLst>
                <a:ext uri="{FF2B5EF4-FFF2-40B4-BE49-F238E27FC236}">
                  <a16:creationId xmlns:a16="http://schemas.microsoft.com/office/drawing/2014/main" id="{48F8D745-C878-418D-801D-1ABF51758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1131" y="3366219"/>
              <a:ext cx="436584" cy="436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>
                  <a:solidFill>
                    <a:srgbClr val="012CAD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03</a:t>
              </a:r>
              <a:endParaRPr lang="zh-CN" altLang="en-US" sz="2000" dirty="0">
                <a:solidFill>
                  <a:srgbClr val="012CAD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5" name="TextBox 18">
              <a:extLst>
                <a:ext uri="{FF2B5EF4-FFF2-40B4-BE49-F238E27FC236}">
                  <a16:creationId xmlns:a16="http://schemas.microsoft.com/office/drawing/2014/main" id="{B930D17F-9F60-4851-AA13-0A0007F1A274}"/>
                </a:ext>
              </a:extLst>
            </p:cNvPr>
            <p:cNvSpPr txBox="1"/>
            <p:nvPr/>
          </p:nvSpPr>
          <p:spPr>
            <a:xfrm>
              <a:off x="6745498" y="4462509"/>
              <a:ext cx="1155757" cy="1031051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zh-CN" altLang="en-US" sz="3200" b="1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sym typeface="Arial" panose="020B0604020202020204" pitchFamily="34" charset="0"/>
                </a:rPr>
                <a:t>输入标题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743866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2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7E33387-49B3-4428-9159-52C91D814B4F}"/>
              </a:ext>
            </a:extLst>
          </p:cNvPr>
          <p:cNvSpPr/>
          <p:nvPr/>
        </p:nvSpPr>
        <p:spPr>
          <a:xfrm>
            <a:off x="623393" y="3900920"/>
            <a:ext cx="3652882" cy="2163307"/>
          </a:xfrm>
          <a:prstGeom prst="rect">
            <a:avLst/>
          </a:pr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118573-0B6C-41EB-A2D0-71D8C086E5EA}"/>
              </a:ext>
            </a:extLst>
          </p:cNvPr>
          <p:cNvSpPr/>
          <p:nvPr/>
        </p:nvSpPr>
        <p:spPr>
          <a:xfrm>
            <a:off x="4349307" y="1708956"/>
            <a:ext cx="3666630" cy="211629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1245E8-65C3-4075-8351-A5C17C5B607F}"/>
              </a:ext>
            </a:extLst>
          </p:cNvPr>
          <p:cNvSpPr/>
          <p:nvPr/>
        </p:nvSpPr>
        <p:spPr>
          <a:xfrm>
            <a:off x="8066656" y="3896846"/>
            <a:ext cx="3675196" cy="214183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64C4C4B-E14D-45C5-A364-52262A699B95}"/>
              </a:ext>
            </a:extLst>
          </p:cNvPr>
          <p:cNvSpPr/>
          <p:nvPr/>
        </p:nvSpPr>
        <p:spPr>
          <a:xfrm>
            <a:off x="0" y="347241"/>
            <a:ext cx="289367" cy="595405"/>
          </a:xfrm>
          <a:prstGeom prst="rect">
            <a:avLst/>
          </a:prstGeom>
          <a:solidFill>
            <a:srgbClr val="01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F4A2ECB-D1C8-4D88-BD1B-6FD02E0F9371}"/>
              </a:ext>
            </a:extLst>
          </p:cNvPr>
          <p:cNvSpPr/>
          <p:nvPr/>
        </p:nvSpPr>
        <p:spPr>
          <a:xfrm>
            <a:off x="370390" y="347241"/>
            <a:ext cx="103042" cy="595405"/>
          </a:xfrm>
          <a:prstGeom prst="rect">
            <a:avLst/>
          </a:prstGeom>
          <a:solidFill>
            <a:srgbClr val="EE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B122F35-7ADE-492F-B9B6-80935F7A32B7}"/>
              </a:ext>
            </a:extLst>
          </p:cNvPr>
          <p:cNvSpPr txBox="1"/>
          <p:nvPr/>
        </p:nvSpPr>
        <p:spPr>
          <a:xfrm>
            <a:off x="565888" y="761570"/>
            <a:ext cx="485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Guilin University of Electronic Technology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B00D941-C0B1-44A7-9BB9-56B6929B04B0}"/>
              </a:ext>
            </a:extLst>
          </p:cNvPr>
          <p:cNvSpPr/>
          <p:nvPr/>
        </p:nvSpPr>
        <p:spPr>
          <a:xfrm>
            <a:off x="504299" y="281009"/>
            <a:ext cx="3057247" cy="5732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rgbClr val="012CAD"/>
                </a:solidFill>
                <a:latin typeface="Arial" panose="020B0604020202020204" pitchFamily="34" charset="0"/>
                <a:ea typeface="思源黑体 CN Heavy" panose="020B0A00000000000000" pitchFamily="34" charset="-122"/>
                <a:sym typeface="Arial" panose="020B0604020202020204" pitchFamily="34" charset="0"/>
              </a:rPr>
              <a:t>请在此处输入标题</a:t>
            </a:r>
            <a:endParaRPr lang="en-US" altLang="zh-CN" sz="2800" dirty="0">
              <a:solidFill>
                <a:srgbClr val="012CAD"/>
              </a:solidFill>
              <a:latin typeface="Arial" panose="020B0604020202020204" pitchFamily="34" charset="0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35AD69-3DE7-48E4-86C5-14BFF4E54AAB}"/>
              </a:ext>
            </a:extLst>
          </p:cNvPr>
          <p:cNvGrpSpPr/>
          <p:nvPr/>
        </p:nvGrpSpPr>
        <p:grpSpPr>
          <a:xfrm>
            <a:off x="623393" y="1700808"/>
            <a:ext cx="3665775" cy="2128515"/>
            <a:chOff x="623393" y="1700808"/>
            <a:chExt cx="3665775" cy="212851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8CEC315-91D4-4CA9-937B-6A81A25B856C}"/>
                </a:ext>
              </a:extLst>
            </p:cNvPr>
            <p:cNvSpPr/>
            <p:nvPr/>
          </p:nvSpPr>
          <p:spPr>
            <a:xfrm>
              <a:off x="623393" y="1700808"/>
              <a:ext cx="3665775" cy="2128515"/>
            </a:xfrm>
            <a:prstGeom prst="rect">
              <a:avLst/>
            </a:prstGeom>
            <a:solidFill>
              <a:srgbClr val="012CAD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7" dirty="0"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56CBB85-933B-4448-BCC9-AD58E443F177}"/>
                </a:ext>
              </a:extLst>
            </p:cNvPr>
            <p:cNvSpPr txBox="1"/>
            <p:nvPr/>
          </p:nvSpPr>
          <p:spPr>
            <a:xfrm>
              <a:off x="923194" y="2147213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1D871B7-E343-4E7C-997F-C4E741B25A7D}"/>
                </a:ext>
              </a:extLst>
            </p:cNvPr>
            <p:cNvSpPr/>
            <p:nvPr/>
          </p:nvSpPr>
          <p:spPr>
            <a:xfrm>
              <a:off x="923194" y="2547323"/>
              <a:ext cx="2638352" cy="78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6C9CCC-032F-4280-92E1-E939C222A48A}"/>
              </a:ext>
            </a:extLst>
          </p:cNvPr>
          <p:cNvGrpSpPr/>
          <p:nvPr/>
        </p:nvGrpSpPr>
        <p:grpSpPr>
          <a:xfrm>
            <a:off x="4349735" y="3892773"/>
            <a:ext cx="3665775" cy="2149985"/>
            <a:chOff x="4349735" y="3892773"/>
            <a:chExt cx="3665775" cy="2149985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4132054-1220-4A83-9E36-0E9046314F7E}"/>
                </a:ext>
              </a:extLst>
            </p:cNvPr>
            <p:cNvSpPr/>
            <p:nvPr/>
          </p:nvSpPr>
          <p:spPr>
            <a:xfrm>
              <a:off x="4349735" y="3892773"/>
              <a:ext cx="3665775" cy="2149985"/>
            </a:xfrm>
            <a:prstGeom prst="rect">
              <a:avLst/>
            </a:prstGeom>
            <a:solidFill>
              <a:srgbClr val="EEAF2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 dirty="0">
                <a:solidFill>
                  <a:srgbClr val="CCEC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C56270D-955A-48C6-BCA7-B7F2EC0F8C8E}"/>
                </a:ext>
              </a:extLst>
            </p:cNvPr>
            <p:cNvSpPr txBox="1"/>
            <p:nvPr/>
          </p:nvSpPr>
          <p:spPr>
            <a:xfrm>
              <a:off x="5572617" y="435500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08328C4-0E6A-4337-AC89-3C992675981F}"/>
                </a:ext>
              </a:extLst>
            </p:cNvPr>
            <p:cNvSpPr/>
            <p:nvPr/>
          </p:nvSpPr>
          <p:spPr>
            <a:xfrm>
              <a:off x="4858735" y="4755118"/>
              <a:ext cx="2638352" cy="78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9421C2-4B59-4F5F-AA72-7FCFF0FF02F6}"/>
              </a:ext>
            </a:extLst>
          </p:cNvPr>
          <p:cNvGrpSpPr/>
          <p:nvPr/>
        </p:nvGrpSpPr>
        <p:grpSpPr>
          <a:xfrm>
            <a:off x="8076077" y="1708956"/>
            <a:ext cx="3665775" cy="2128515"/>
            <a:chOff x="8076077" y="1708956"/>
            <a:chExt cx="3665775" cy="212851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AAB6EA8-1057-4482-9F6E-28FDC0109AFE}"/>
                </a:ext>
              </a:extLst>
            </p:cNvPr>
            <p:cNvSpPr/>
            <p:nvPr/>
          </p:nvSpPr>
          <p:spPr>
            <a:xfrm>
              <a:off x="8076077" y="1708956"/>
              <a:ext cx="3665775" cy="2128515"/>
            </a:xfrm>
            <a:prstGeom prst="rect">
              <a:avLst/>
            </a:prstGeom>
            <a:solidFill>
              <a:srgbClr val="012CAD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7" dirty="0">
                <a:solidFill>
                  <a:srgbClr val="CCECFF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CDA96DC-FAD5-418F-A371-008EAB3F5293}"/>
                </a:ext>
              </a:extLst>
            </p:cNvPr>
            <p:cNvSpPr txBox="1"/>
            <p:nvPr/>
          </p:nvSpPr>
          <p:spPr>
            <a:xfrm>
              <a:off x="10058217" y="2130298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FA8A6DB3-45FB-4654-820A-3E2C41BF215F}"/>
                </a:ext>
              </a:extLst>
            </p:cNvPr>
            <p:cNvSpPr/>
            <p:nvPr/>
          </p:nvSpPr>
          <p:spPr>
            <a:xfrm>
              <a:off x="8630454" y="2562132"/>
              <a:ext cx="2638352" cy="78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点击输入您的具体内容，用简洁的语言文字进行阐述，精准的词汇表达胜过长篇大论的文字表述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554006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135893" y="1508787"/>
            <a:ext cx="1920213" cy="1920213"/>
          </a:xfrm>
          <a:prstGeom prst="ellipse">
            <a:avLst/>
          </a:prstGeom>
          <a:solidFill>
            <a:srgbClr val="23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35893" y="1508787"/>
            <a:ext cx="1920213" cy="19202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35893" y="1929404"/>
            <a:ext cx="1920213" cy="1231096"/>
          </a:xfrm>
          <a:prstGeom prst="rect">
            <a:avLst/>
          </a:prstGeom>
          <a:noFill/>
        </p:spPr>
        <p:txBody>
          <a:bodyPr wrap="square" lIns="121908" tIns="60955" rIns="121908" bIns="60955" rtlCol="0">
            <a:spAutoFit/>
          </a:bodyPr>
          <a:lstStyle/>
          <a:p>
            <a:pPr algn="ctr"/>
            <a:r>
              <a:rPr lang="zh-CN" altLang="en-US" sz="7200">
                <a:solidFill>
                  <a:srgbClr val="012CAD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贰</a:t>
            </a:r>
            <a:endParaRPr lang="zh-CN" altLang="en-US" sz="7200" dirty="0">
              <a:solidFill>
                <a:srgbClr val="012CAD"/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149526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66519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932534" y="5364800"/>
            <a:ext cx="125506" cy="12550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outerShdw blurRad="635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95363" y="4425777"/>
            <a:ext cx="7104161" cy="400099"/>
          </a:xfrm>
          <a:prstGeom prst="rect">
            <a:avLst/>
          </a:prstGeom>
        </p:spPr>
        <p:txBody>
          <a:bodyPr wrap="square" lIns="121908" tIns="60955" rIns="121908" bIns="60955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rPr>
              <a:t>Click here to add your title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Segoe UI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4577" y="3618354"/>
            <a:ext cx="4862846" cy="677098"/>
          </a:xfrm>
          <a:prstGeom prst="rect">
            <a:avLst/>
          </a:prstGeom>
        </p:spPr>
        <p:txBody>
          <a:bodyPr wrap="none" lIns="121908" tIns="60955" rIns="121908" bIns="60955">
            <a:spAutoFit/>
          </a:bodyPr>
          <a:lstStyle/>
          <a:p>
            <a:pPr algn="ctr"/>
            <a:r>
              <a:rPr lang="zh-CN" altLang="en-US" sz="3600">
                <a:solidFill>
                  <a:srgbClr val="FFC000"/>
                </a:solidFill>
                <a:latin typeface="Arial" panose="020B0604020202020204" pitchFamily="34" charset="0"/>
                <a:ea typeface="思源黑体 CN Heavy" panose="020B0A00000000000000" pitchFamily="34" charset="-122"/>
                <a:cs typeface="Segoe UI" panose="020B0502040204020203" pitchFamily="34" charset="0"/>
                <a:sym typeface="Arial" panose="020B0604020202020204" pitchFamily="34" charset="0"/>
              </a:rPr>
              <a:t>单击此处添加您的标题</a:t>
            </a:r>
          </a:p>
        </p:txBody>
      </p:sp>
      <p:sp>
        <p:nvSpPr>
          <p:cNvPr id="12" name="椭圆 11"/>
          <p:cNvSpPr/>
          <p:nvPr/>
        </p:nvSpPr>
        <p:spPr>
          <a:xfrm>
            <a:off x="5715542" y="5364800"/>
            <a:ext cx="125506" cy="1255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5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2361</Words>
  <Application>Microsoft Office PowerPoint</Application>
  <PresentationFormat>宽屏</PresentationFormat>
  <Paragraphs>280</Paragraphs>
  <Slides>30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Calibri Light</vt:lpstr>
      <vt:lpstr>Century Gothic</vt:lpstr>
      <vt:lpstr>Segoe UI</vt:lpstr>
      <vt:lpstr>Calibri</vt:lpstr>
      <vt:lpstr>等线 Light</vt:lpstr>
      <vt:lpstr>等线</vt:lpstr>
      <vt:lpstr>Arial</vt:lpstr>
      <vt:lpstr>微软雅黑</vt:lpstr>
      <vt:lpstr>Segoe UI Light</vt:lpstr>
      <vt:lpstr>Office 主题​​</vt:lpstr>
      <vt:lpstr>Office 主题</vt:lpstr>
      <vt:lpstr>1_Office 主题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振宇 徐</dc:creator>
  <cp:lastModifiedBy>Yunxuan Liu</cp:lastModifiedBy>
  <cp:revision>69</cp:revision>
  <dcterms:created xsi:type="dcterms:W3CDTF">2019-03-30T08:26:32Z</dcterms:created>
  <dcterms:modified xsi:type="dcterms:W3CDTF">2019-04-13T03:59:18Z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2019-04-13T03:58:53.6491388Z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c05047d6-f4fe-4ae6-bf13-36524e97fd02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